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85" r:id="rId8"/>
    <p:sldId id="286" r:id="rId9"/>
    <p:sldId id="287" r:id="rId10"/>
    <p:sldId id="283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666D9-6F93-4277-9A4F-B9E11510AF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67AEE2-E734-4D94-BEFA-25FC6569FC05}">
      <dgm:prSet phldrT="[Text]"/>
      <dgm:spPr/>
      <dgm:t>
        <a:bodyPr/>
        <a:lstStyle/>
        <a:p>
          <a:r>
            <a:rPr lang="en-US" dirty="0"/>
            <a:t>Input a 8 bit number</a:t>
          </a:r>
          <a:endParaRPr lang="en-IN" dirty="0"/>
        </a:p>
      </dgm:t>
    </dgm:pt>
    <dgm:pt modelId="{0CC0DC29-7042-40C5-9D8E-4FE5D9086697}" type="parTrans" cxnId="{A7ABD01F-6BA8-474D-BD9D-CCF6B2A3D81E}">
      <dgm:prSet/>
      <dgm:spPr/>
      <dgm:t>
        <a:bodyPr/>
        <a:lstStyle/>
        <a:p>
          <a:endParaRPr lang="en-IN"/>
        </a:p>
      </dgm:t>
    </dgm:pt>
    <dgm:pt modelId="{2041335C-2E6E-43C2-87B8-A79EBEEED14D}" type="sibTrans" cxnId="{A7ABD01F-6BA8-474D-BD9D-CCF6B2A3D81E}">
      <dgm:prSet/>
      <dgm:spPr/>
      <dgm:t>
        <a:bodyPr/>
        <a:lstStyle/>
        <a:p>
          <a:endParaRPr lang="en-IN"/>
        </a:p>
      </dgm:t>
    </dgm:pt>
    <dgm:pt modelId="{F551B522-E709-4940-94FF-104761675843}">
      <dgm:prSet phldrT="[Text]"/>
      <dgm:spPr/>
      <dgm:t>
        <a:bodyPr/>
        <a:lstStyle/>
        <a:p>
          <a:r>
            <a:rPr lang="en-US" dirty="0"/>
            <a:t>else </a:t>
          </a:r>
        </a:p>
        <a:p>
          <a:r>
            <a:rPr lang="en-IN" dirty="0"/>
            <a:t>out = null</a:t>
          </a:r>
        </a:p>
      </dgm:t>
    </dgm:pt>
    <dgm:pt modelId="{1634C89C-F7F8-43F9-8D18-4CAFFE9E9154}" type="parTrans" cxnId="{C7A00703-AB1B-4C8B-BEE6-1B54E16FE47A}">
      <dgm:prSet/>
      <dgm:spPr/>
      <dgm:t>
        <a:bodyPr/>
        <a:lstStyle/>
        <a:p>
          <a:endParaRPr lang="en-IN"/>
        </a:p>
      </dgm:t>
    </dgm:pt>
    <dgm:pt modelId="{CF635F18-5DC5-47CC-871A-8669E354609B}" type="sibTrans" cxnId="{C7A00703-AB1B-4C8B-BEE6-1B54E16FE47A}">
      <dgm:prSet/>
      <dgm:spPr/>
      <dgm:t>
        <a:bodyPr/>
        <a:lstStyle/>
        <a:p>
          <a:endParaRPr lang="en-IN"/>
        </a:p>
      </dgm:t>
    </dgm:pt>
    <dgm:pt modelId="{ACEAE245-623F-47B9-8479-EFC2E9ECACFD}">
      <dgm:prSet/>
      <dgm:spPr/>
      <dgm:t>
        <a:bodyPr/>
        <a:lstStyle/>
        <a:p>
          <a:r>
            <a:rPr lang="en-US" dirty="0"/>
            <a:t>input [7:0] </a:t>
          </a:r>
          <a:r>
            <a:rPr lang="en-US" dirty="0" err="1"/>
            <a:t>bcd</a:t>
          </a:r>
          <a:r>
            <a:rPr lang="en-US" dirty="0"/>
            <a:t>, output [15:0] out, reg [7:0] binary</a:t>
          </a:r>
          <a:endParaRPr lang="en-IN" dirty="0"/>
        </a:p>
      </dgm:t>
    </dgm:pt>
    <dgm:pt modelId="{FF6E7657-FA60-4EF7-8903-3A47B7678A6B}" type="parTrans" cxnId="{AE461CDF-94B7-4C61-A2C4-4F5556D80FBC}">
      <dgm:prSet/>
      <dgm:spPr/>
      <dgm:t>
        <a:bodyPr/>
        <a:lstStyle/>
        <a:p>
          <a:endParaRPr lang="en-IN"/>
        </a:p>
      </dgm:t>
    </dgm:pt>
    <dgm:pt modelId="{336772CF-AAA1-47BC-82C2-B4CA96DE824A}" type="sibTrans" cxnId="{AE461CDF-94B7-4C61-A2C4-4F5556D80FBC}">
      <dgm:prSet/>
      <dgm:spPr/>
      <dgm:t>
        <a:bodyPr/>
        <a:lstStyle/>
        <a:p>
          <a:endParaRPr lang="en-IN"/>
        </a:p>
      </dgm:t>
    </dgm:pt>
    <dgm:pt modelId="{BD7BAD85-EFAA-47F0-929A-862C6BC5E652}">
      <dgm:prSet phldrT="[Text]"/>
      <dgm:spPr/>
      <dgm:t>
        <a:bodyPr/>
        <a:lstStyle/>
        <a:p>
          <a:r>
            <a:rPr lang="en-US" dirty="0"/>
            <a:t>if (</a:t>
          </a:r>
          <a:r>
            <a:rPr lang="en-US" dirty="0" err="1"/>
            <a:t>bcd</a:t>
          </a:r>
          <a:r>
            <a:rPr lang="en-US" dirty="0"/>
            <a:t>[3:0]&lt;4’b1010)</a:t>
          </a:r>
          <a:endParaRPr lang="en-IN" dirty="0"/>
        </a:p>
      </dgm:t>
    </dgm:pt>
    <dgm:pt modelId="{55A48B8B-9FCD-4CB3-9DC1-2E2DDAE82B30}" type="sibTrans" cxnId="{72876818-667D-4D64-9F48-DEDC55D89CFC}">
      <dgm:prSet/>
      <dgm:spPr/>
      <dgm:t>
        <a:bodyPr/>
        <a:lstStyle/>
        <a:p>
          <a:endParaRPr lang="en-IN"/>
        </a:p>
      </dgm:t>
    </dgm:pt>
    <dgm:pt modelId="{A5019DD6-BA3A-4045-A56C-1F2B77660965}" type="parTrans" cxnId="{72876818-667D-4D64-9F48-DEDC55D89CFC}">
      <dgm:prSet/>
      <dgm:spPr/>
      <dgm:t>
        <a:bodyPr/>
        <a:lstStyle/>
        <a:p>
          <a:endParaRPr lang="en-IN"/>
        </a:p>
      </dgm:t>
    </dgm:pt>
    <dgm:pt modelId="{8456E35C-8D36-411F-ACDD-BA1E376F8E49}">
      <dgm:prSet/>
      <dgm:spPr/>
      <dgm:t>
        <a:bodyPr/>
        <a:lstStyle/>
        <a:p>
          <a:r>
            <a:rPr lang="en-US" dirty="0"/>
            <a:t>binary=(</a:t>
          </a:r>
          <a:r>
            <a:rPr lang="en-US" dirty="0" err="1"/>
            <a:t>bcd</a:t>
          </a:r>
          <a:r>
            <a:rPr lang="en-US" dirty="0"/>
            <a:t>[7:4]*4’b1010) + {4’b0000, </a:t>
          </a:r>
          <a:r>
            <a:rPr lang="en-US" dirty="0" err="1"/>
            <a:t>bcd</a:t>
          </a:r>
          <a:r>
            <a:rPr lang="en-US" dirty="0"/>
            <a:t>[3:0]}</a:t>
          </a:r>
          <a:endParaRPr lang="en-IN" dirty="0"/>
        </a:p>
      </dgm:t>
    </dgm:pt>
    <dgm:pt modelId="{7D14F3F5-0DBF-4889-84EB-6518A6CB3383}" type="parTrans" cxnId="{3C64F5CE-3872-41DE-A06C-F4A2C9724095}">
      <dgm:prSet/>
      <dgm:spPr/>
      <dgm:t>
        <a:bodyPr/>
        <a:lstStyle/>
        <a:p>
          <a:endParaRPr lang="en-IN"/>
        </a:p>
      </dgm:t>
    </dgm:pt>
    <dgm:pt modelId="{D460A739-A627-45AA-B772-73F2BEB65BEE}" type="sibTrans" cxnId="{3C64F5CE-3872-41DE-A06C-F4A2C9724095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6A62521B-2105-4F78-BCCC-F984EDED1C60}">
          <dgm:prSet/>
          <dgm:spPr/>
          <dgm:t>
            <a:bodyPr/>
            <a:lstStyle/>
            <a:p>
              <a:r>
                <a:rPr lang="en-US" dirty="0"/>
                <a:t>out = (binary/50) * (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 −1)</m:t>
                  </m:r>
                </m:oMath>
              </a14:m>
              <a:endParaRPr lang="en-IN" dirty="0"/>
            </a:p>
          </dgm:t>
        </dgm:pt>
      </mc:Choice>
      <mc:Fallback>
        <dgm:pt modelId="{6A62521B-2105-4F78-BCCC-F984EDED1C60}">
          <dgm:prSet/>
          <dgm:spPr/>
          <dgm:t>
            <a:bodyPr/>
            <a:lstStyle/>
            <a:p>
              <a:r>
                <a:rPr lang="en-US" dirty="0"/>
                <a:t>out = (binary/50) * (</a:t>
              </a:r>
              <a:r>
                <a:rPr lang="en-US" b="0" i="0">
                  <a:latin typeface="Cambria Math" panose="02040503050406030204" pitchFamily="18" charset="0"/>
                </a:rPr>
                <a:t>2^16  −1)</a:t>
              </a:r>
              <a:endParaRPr lang="en-IN" dirty="0"/>
            </a:p>
          </dgm:t>
        </dgm:pt>
      </mc:Fallback>
    </mc:AlternateContent>
    <dgm:pt modelId="{7C408962-1095-45D0-80B9-F5513B9EEEA8}" type="parTrans" cxnId="{FD355274-9333-4EE8-9DB6-0780A6FBEF73}">
      <dgm:prSet/>
      <dgm:spPr/>
      <dgm:t>
        <a:bodyPr/>
        <a:lstStyle/>
        <a:p>
          <a:endParaRPr lang="en-IN"/>
        </a:p>
      </dgm:t>
    </dgm:pt>
    <dgm:pt modelId="{384386D4-CE92-4ADB-AAD1-5D744B679962}" type="sibTrans" cxnId="{FD355274-9333-4EE8-9DB6-0780A6FBEF73}">
      <dgm:prSet/>
      <dgm:spPr/>
      <dgm:t>
        <a:bodyPr/>
        <a:lstStyle/>
        <a:p>
          <a:endParaRPr lang="en-IN"/>
        </a:p>
      </dgm:t>
    </dgm:pt>
    <dgm:pt modelId="{C22D9423-1BD9-4244-A953-AF71E0E92B1E}" type="pres">
      <dgm:prSet presAssocID="{823666D9-6F93-4277-9A4F-B9E11510AF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34F5D7-B0D6-45AD-BE08-865318C4B724}" type="pres">
      <dgm:prSet presAssocID="{ACEAE245-623F-47B9-8479-EFC2E9ECACFD}" presName="hierRoot1" presStyleCnt="0">
        <dgm:presLayoutVars>
          <dgm:hierBranch val="init"/>
        </dgm:presLayoutVars>
      </dgm:prSet>
      <dgm:spPr/>
    </dgm:pt>
    <dgm:pt modelId="{1F0C38EF-649F-475D-8D73-6CAB47C12A1B}" type="pres">
      <dgm:prSet presAssocID="{ACEAE245-623F-47B9-8479-EFC2E9ECACFD}" presName="rootComposite1" presStyleCnt="0"/>
      <dgm:spPr/>
    </dgm:pt>
    <dgm:pt modelId="{113889D8-970F-46DB-8E19-ECCD9094E4BF}" type="pres">
      <dgm:prSet presAssocID="{ACEAE245-623F-47B9-8479-EFC2E9ECACFD}" presName="rootText1" presStyleLbl="node0" presStyleIdx="0" presStyleCnt="1">
        <dgm:presLayoutVars>
          <dgm:chPref val="3"/>
        </dgm:presLayoutVars>
      </dgm:prSet>
      <dgm:spPr/>
    </dgm:pt>
    <dgm:pt modelId="{AB83228C-D2E3-483A-A952-EC532B4F7528}" type="pres">
      <dgm:prSet presAssocID="{ACEAE245-623F-47B9-8479-EFC2E9ECACFD}" presName="rootConnector1" presStyleLbl="node1" presStyleIdx="0" presStyleCnt="0"/>
      <dgm:spPr/>
    </dgm:pt>
    <dgm:pt modelId="{1BFAC59B-08D9-4B96-9109-154F5FBF9668}" type="pres">
      <dgm:prSet presAssocID="{ACEAE245-623F-47B9-8479-EFC2E9ECACFD}" presName="hierChild2" presStyleCnt="0"/>
      <dgm:spPr/>
    </dgm:pt>
    <dgm:pt modelId="{6A7AB472-A5FF-4B7A-9DFF-D082CC836431}" type="pres">
      <dgm:prSet presAssocID="{0CC0DC29-7042-40C5-9D8E-4FE5D9086697}" presName="Name37" presStyleLbl="parChTrans1D2" presStyleIdx="0" presStyleCnt="1"/>
      <dgm:spPr/>
    </dgm:pt>
    <dgm:pt modelId="{D26552D4-485D-4C65-BDDB-0DF4014C4589}" type="pres">
      <dgm:prSet presAssocID="{F967AEE2-E734-4D94-BEFA-25FC6569FC05}" presName="hierRoot2" presStyleCnt="0">
        <dgm:presLayoutVars>
          <dgm:hierBranch val="init"/>
        </dgm:presLayoutVars>
      </dgm:prSet>
      <dgm:spPr/>
    </dgm:pt>
    <dgm:pt modelId="{03520092-BE0D-4016-8B46-C098559251E1}" type="pres">
      <dgm:prSet presAssocID="{F967AEE2-E734-4D94-BEFA-25FC6569FC05}" presName="rootComposite" presStyleCnt="0"/>
      <dgm:spPr/>
    </dgm:pt>
    <dgm:pt modelId="{6AD59CD0-7BF1-4E6A-900A-A7AD7BAE15DC}" type="pres">
      <dgm:prSet presAssocID="{F967AEE2-E734-4D94-BEFA-25FC6569FC05}" presName="rootText" presStyleLbl="node2" presStyleIdx="0" presStyleCnt="1">
        <dgm:presLayoutVars>
          <dgm:chPref val="3"/>
        </dgm:presLayoutVars>
      </dgm:prSet>
      <dgm:spPr/>
    </dgm:pt>
    <dgm:pt modelId="{7E7E2A4A-EAB4-447B-8B1F-F321BDB3FB12}" type="pres">
      <dgm:prSet presAssocID="{F967AEE2-E734-4D94-BEFA-25FC6569FC05}" presName="rootConnector" presStyleLbl="node2" presStyleIdx="0" presStyleCnt="1"/>
      <dgm:spPr/>
    </dgm:pt>
    <dgm:pt modelId="{24D17CB8-C5BC-479A-B0E3-90FE6159EF09}" type="pres">
      <dgm:prSet presAssocID="{F967AEE2-E734-4D94-BEFA-25FC6569FC05}" presName="hierChild4" presStyleCnt="0"/>
      <dgm:spPr/>
    </dgm:pt>
    <dgm:pt modelId="{8E35F88C-7A78-46BE-BB7C-AB092C92A9DF}" type="pres">
      <dgm:prSet presAssocID="{A5019DD6-BA3A-4045-A56C-1F2B77660965}" presName="Name37" presStyleLbl="parChTrans1D3" presStyleIdx="0" presStyleCnt="2"/>
      <dgm:spPr/>
    </dgm:pt>
    <dgm:pt modelId="{77DD723C-2D6A-417C-A986-355EFA1EE569}" type="pres">
      <dgm:prSet presAssocID="{BD7BAD85-EFAA-47F0-929A-862C6BC5E652}" presName="hierRoot2" presStyleCnt="0">
        <dgm:presLayoutVars>
          <dgm:hierBranch val="init"/>
        </dgm:presLayoutVars>
      </dgm:prSet>
      <dgm:spPr/>
    </dgm:pt>
    <dgm:pt modelId="{EA00A05F-2E62-4001-B466-14E32AFE0EEB}" type="pres">
      <dgm:prSet presAssocID="{BD7BAD85-EFAA-47F0-929A-862C6BC5E652}" presName="rootComposite" presStyleCnt="0"/>
      <dgm:spPr/>
    </dgm:pt>
    <dgm:pt modelId="{7B9D686A-48C2-4AF9-A815-D48E1013B9F7}" type="pres">
      <dgm:prSet presAssocID="{BD7BAD85-EFAA-47F0-929A-862C6BC5E652}" presName="rootText" presStyleLbl="node3" presStyleIdx="0" presStyleCnt="2">
        <dgm:presLayoutVars>
          <dgm:chPref val="3"/>
        </dgm:presLayoutVars>
      </dgm:prSet>
      <dgm:spPr/>
    </dgm:pt>
    <dgm:pt modelId="{FC2D71F1-71CA-4390-B01B-EE0BD0B4B9D4}" type="pres">
      <dgm:prSet presAssocID="{BD7BAD85-EFAA-47F0-929A-862C6BC5E652}" presName="rootConnector" presStyleLbl="node3" presStyleIdx="0" presStyleCnt="2"/>
      <dgm:spPr/>
    </dgm:pt>
    <dgm:pt modelId="{9C99DF18-FE25-4B86-9E86-F926DBDDA028}" type="pres">
      <dgm:prSet presAssocID="{BD7BAD85-EFAA-47F0-929A-862C6BC5E652}" presName="hierChild4" presStyleCnt="0"/>
      <dgm:spPr/>
    </dgm:pt>
    <dgm:pt modelId="{46589C85-DE98-4F85-9658-1CBA15E88136}" type="pres">
      <dgm:prSet presAssocID="{7D14F3F5-0DBF-4889-84EB-6518A6CB3383}" presName="Name37" presStyleLbl="parChTrans1D4" presStyleIdx="0" presStyleCnt="2"/>
      <dgm:spPr/>
    </dgm:pt>
    <dgm:pt modelId="{F58E75CA-33CB-4F37-80CB-B8D8E3511F92}" type="pres">
      <dgm:prSet presAssocID="{8456E35C-8D36-411F-ACDD-BA1E376F8E49}" presName="hierRoot2" presStyleCnt="0">
        <dgm:presLayoutVars>
          <dgm:hierBranch val="init"/>
        </dgm:presLayoutVars>
      </dgm:prSet>
      <dgm:spPr/>
    </dgm:pt>
    <dgm:pt modelId="{56D506F9-21AB-43C2-A8D7-D1A455741ABD}" type="pres">
      <dgm:prSet presAssocID="{8456E35C-8D36-411F-ACDD-BA1E376F8E49}" presName="rootComposite" presStyleCnt="0"/>
      <dgm:spPr/>
    </dgm:pt>
    <dgm:pt modelId="{87BC008B-A122-4781-BD63-16AB526AC91C}" type="pres">
      <dgm:prSet presAssocID="{8456E35C-8D36-411F-ACDD-BA1E376F8E49}" presName="rootText" presStyleLbl="node4" presStyleIdx="0" presStyleCnt="2">
        <dgm:presLayoutVars>
          <dgm:chPref val="3"/>
        </dgm:presLayoutVars>
      </dgm:prSet>
      <dgm:spPr/>
    </dgm:pt>
    <dgm:pt modelId="{7AEC6455-37AE-4CD6-864D-7E4C7C5C9C3A}" type="pres">
      <dgm:prSet presAssocID="{8456E35C-8D36-411F-ACDD-BA1E376F8E49}" presName="rootConnector" presStyleLbl="node4" presStyleIdx="0" presStyleCnt="2"/>
      <dgm:spPr/>
    </dgm:pt>
    <dgm:pt modelId="{658A5976-9E17-4147-A02B-7DD4F49763D3}" type="pres">
      <dgm:prSet presAssocID="{8456E35C-8D36-411F-ACDD-BA1E376F8E49}" presName="hierChild4" presStyleCnt="0"/>
      <dgm:spPr/>
    </dgm:pt>
    <dgm:pt modelId="{23697CDA-2789-455E-8983-9DFEDB4403F3}" type="pres">
      <dgm:prSet presAssocID="{7C408962-1095-45D0-80B9-F5513B9EEEA8}" presName="Name37" presStyleLbl="parChTrans1D4" presStyleIdx="1" presStyleCnt="2"/>
      <dgm:spPr/>
    </dgm:pt>
    <dgm:pt modelId="{2DF99068-3026-4CA1-9227-B356234C43DC}" type="pres">
      <dgm:prSet presAssocID="{6A62521B-2105-4F78-BCCC-F984EDED1C60}" presName="hierRoot2" presStyleCnt="0">
        <dgm:presLayoutVars>
          <dgm:hierBranch val="init"/>
        </dgm:presLayoutVars>
      </dgm:prSet>
      <dgm:spPr/>
    </dgm:pt>
    <dgm:pt modelId="{F54BA75E-6AA9-4A1A-A74B-34627216C795}" type="pres">
      <dgm:prSet presAssocID="{6A62521B-2105-4F78-BCCC-F984EDED1C60}" presName="rootComposite" presStyleCnt="0"/>
      <dgm:spPr/>
    </dgm:pt>
    <dgm:pt modelId="{ADAE2BFB-3543-4C7C-A721-53355515DD2F}" type="pres">
      <dgm:prSet presAssocID="{6A62521B-2105-4F78-BCCC-F984EDED1C60}" presName="rootText" presStyleLbl="node4" presStyleIdx="1" presStyleCnt="2">
        <dgm:presLayoutVars>
          <dgm:chPref val="3"/>
        </dgm:presLayoutVars>
      </dgm:prSet>
      <dgm:spPr/>
    </dgm:pt>
    <dgm:pt modelId="{7EC268D9-B4BA-464A-8963-F2E102CA379D}" type="pres">
      <dgm:prSet presAssocID="{6A62521B-2105-4F78-BCCC-F984EDED1C60}" presName="rootConnector" presStyleLbl="node4" presStyleIdx="1" presStyleCnt="2"/>
      <dgm:spPr/>
    </dgm:pt>
    <dgm:pt modelId="{6D7F0B27-E5BF-490C-90C0-460AFE4C15D1}" type="pres">
      <dgm:prSet presAssocID="{6A62521B-2105-4F78-BCCC-F984EDED1C60}" presName="hierChild4" presStyleCnt="0"/>
      <dgm:spPr/>
    </dgm:pt>
    <dgm:pt modelId="{142061C9-BCC0-4B96-B8B2-7E7A61089995}" type="pres">
      <dgm:prSet presAssocID="{6A62521B-2105-4F78-BCCC-F984EDED1C60}" presName="hierChild5" presStyleCnt="0"/>
      <dgm:spPr/>
    </dgm:pt>
    <dgm:pt modelId="{7B513758-8486-4EB4-9CC6-4EC5DFE66BCE}" type="pres">
      <dgm:prSet presAssocID="{8456E35C-8D36-411F-ACDD-BA1E376F8E49}" presName="hierChild5" presStyleCnt="0"/>
      <dgm:spPr/>
    </dgm:pt>
    <dgm:pt modelId="{E67E490E-9606-48C3-9CA9-7A929E640EBE}" type="pres">
      <dgm:prSet presAssocID="{BD7BAD85-EFAA-47F0-929A-862C6BC5E652}" presName="hierChild5" presStyleCnt="0"/>
      <dgm:spPr/>
    </dgm:pt>
    <dgm:pt modelId="{1F85DC3E-3F6F-4FA0-9A11-7801F6FC4DE5}" type="pres">
      <dgm:prSet presAssocID="{1634C89C-F7F8-43F9-8D18-4CAFFE9E9154}" presName="Name37" presStyleLbl="parChTrans1D3" presStyleIdx="1" presStyleCnt="2"/>
      <dgm:spPr/>
    </dgm:pt>
    <dgm:pt modelId="{57582821-4720-42F9-9451-7E19539AF00F}" type="pres">
      <dgm:prSet presAssocID="{F551B522-E709-4940-94FF-104761675843}" presName="hierRoot2" presStyleCnt="0">
        <dgm:presLayoutVars>
          <dgm:hierBranch val="init"/>
        </dgm:presLayoutVars>
      </dgm:prSet>
      <dgm:spPr/>
    </dgm:pt>
    <dgm:pt modelId="{D922E269-F68B-4A22-8861-CA77611ED1F3}" type="pres">
      <dgm:prSet presAssocID="{F551B522-E709-4940-94FF-104761675843}" presName="rootComposite" presStyleCnt="0"/>
      <dgm:spPr/>
    </dgm:pt>
    <dgm:pt modelId="{3D674476-FB71-422F-A160-FD82003204E5}" type="pres">
      <dgm:prSet presAssocID="{F551B522-E709-4940-94FF-104761675843}" presName="rootText" presStyleLbl="node3" presStyleIdx="1" presStyleCnt="2">
        <dgm:presLayoutVars>
          <dgm:chPref val="3"/>
        </dgm:presLayoutVars>
      </dgm:prSet>
      <dgm:spPr/>
    </dgm:pt>
    <dgm:pt modelId="{2F3BE1BC-74B4-45E6-8F7F-8AE4D96F9466}" type="pres">
      <dgm:prSet presAssocID="{F551B522-E709-4940-94FF-104761675843}" presName="rootConnector" presStyleLbl="node3" presStyleIdx="1" presStyleCnt="2"/>
      <dgm:spPr/>
    </dgm:pt>
    <dgm:pt modelId="{DF100988-0123-44E6-BCEE-84A889143940}" type="pres">
      <dgm:prSet presAssocID="{F551B522-E709-4940-94FF-104761675843}" presName="hierChild4" presStyleCnt="0"/>
      <dgm:spPr/>
    </dgm:pt>
    <dgm:pt modelId="{AB97BD5F-72D5-49CC-81DE-05423EFBEEE9}" type="pres">
      <dgm:prSet presAssocID="{F551B522-E709-4940-94FF-104761675843}" presName="hierChild5" presStyleCnt="0"/>
      <dgm:spPr/>
    </dgm:pt>
    <dgm:pt modelId="{7FA463E3-F76E-42F7-AE57-A0376485A6E3}" type="pres">
      <dgm:prSet presAssocID="{F967AEE2-E734-4D94-BEFA-25FC6569FC05}" presName="hierChild5" presStyleCnt="0"/>
      <dgm:spPr/>
    </dgm:pt>
    <dgm:pt modelId="{7C96974E-086B-46F8-90B4-064142048B92}" type="pres">
      <dgm:prSet presAssocID="{ACEAE245-623F-47B9-8479-EFC2E9ECACFD}" presName="hierChild3" presStyleCnt="0"/>
      <dgm:spPr/>
    </dgm:pt>
  </dgm:ptLst>
  <dgm:cxnLst>
    <dgm:cxn modelId="{983C0302-2A1B-4F30-B40B-AC238ED04B2A}" type="presOf" srcId="{6A62521B-2105-4F78-BCCC-F984EDED1C60}" destId="{7EC268D9-B4BA-464A-8963-F2E102CA379D}" srcOrd="1" destOrd="0" presId="urn:microsoft.com/office/officeart/2005/8/layout/orgChart1"/>
    <dgm:cxn modelId="{C7A00703-AB1B-4C8B-BEE6-1B54E16FE47A}" srcId="{F967AEE2-E734-4D94-BEFA-25FC6569FC05}" destId="{F551B522-E709-4940-94FF-104761675843}" srcOrd="1" destOrd="0" parTransId="{1634C89C-F7F8-43F9-8D18-4CAFFE9E9154}" sibTransId="{CF635F18-5DC5-47CC-871A-8669E354609B}"/>
    <dgm:cxn modelId="{3EDD2E10-CEE4-4379-9AA7-07BE4C3BE917}" type="presOf" srcId="{F967AEE2-E734-4D94-BEFA-25FC6569FC05}" destId="{7E7E2A4A-EAB4-447B-8B1F-F321BDB3FB12}" srcOrd="1" destOrd="0" presId="urn:microsoft.com/office/officeart/2005/8/layout/orgChart1"/>
    <dgm:cxn modelId="{72876818-667D-4D64-9F48-DEDC55D89CFC}" srcId="{F967AEE2-E734-4D94-BEFA-25FC6569FC05}" destId="{BD7BAD85-EFAA-47F0-929A-862C6BC5E652}" srcOrd="0" destOrd="0" parTransId="{A5019DD6-BA3A-4045-A56C-1F2B77660965}" sibTransId="{55A48B8B-9FCD-4CB3-9DC1-2E2DDAE82B30}"/>
    <dgm:cxn modelId="{A7ABD01F-6BA8-474D-BD9D-CCF6B2A3D81E}" srcId="{ACEAE245-623F-47B9-8479-EFC2E9ECACFD}" destId="{F967AEE2-E734-4D94-BEFA-25FC6569FC05}" srcOrd="0" destOrd="0" parTransId="{0CC0DC29-7042-40C5-9D8E-4FE5D9086697}" sibTransId="{2041335C-2E6E-43C2-87B8-A79EBEEED14D}"/>
    <dgm:cxn modelId="{B19B0821-8F7D-4CFB-89E5-C6F30E32A071}" type="presOf" srcId="{8456E35C-8D36-411F-ACDD-BA1E376F8E49}" destId="{87BC008B-A122-4781-BD63-16AB526AC91C}" srcOrd="0" destOrd="0" presId="urn:microsoft.com/office/officeart/2005/8/layout/orgChart1"/>
    <dgm:cxn modelId="{CA02015F-94F4-4E6F-9C60-43F3D6DC7673}" type="presOf" srcId="{8456E35C-8D36-411F-ACDD-BA1E376F8E49}" destId="{7AEC6455-37AE-4CD6-864D-7E4C7C5C9C3A}" srcOrd="1" destOrd="0" presId="urn:microsoft.com/office/officeart/2005/8/layout/orgChart1"/>
    <dgm:cxn modelId="{C26CE74B-B36C-42EB-BE37-5C3F497EBF43}" type="presOf" srcId="{6A62521B-2105-4F78-BCCC-F984EDED1C60}" destId="{ADAE2BFB-3543-4C7C-A721-53355515DD2F}" srcOrd="0" destOrd="0" presId="urn:microsoft.com/office/officeart/2005/8/layout/orgChart1"/>
    <dgm:cxn modelId="{DB038473-F7BF-4854-9752-398C42B4EC0E}" type="presOf" srcId="{BD7BAD85-EFAA-47F0-929A-862C6BC5E652}" destId="{FC2D71F1-71CA-4390-B01B-EE0BD0B4B9D4}" srcOrd="1" destOrd="0" presId="urn:microsoft.com/office/officeart/2005/8/layout/orgChart1"/>
    <dgm:cxn modelId="{FD355274-9333-4EE8-9DB6-0780A6FBEF73}" srcId="{8456E35C-8D36-411F-ACDD-BA1E376F8E49}" destId="{6A62521B-2105-4F78-BCCC-F984EDED1C60}" srcOrd="0" destOrd="0" parTransId="{7C408962-1095-45D0-80B9-F5513B9EEEA8}" sibTransId="{384386D4-CE92-4ADB-AAD1-5D744B679962}"/>
    <dgm:cxn modelId="{6896A754-AC47-466D-A477-0FF721CF3CE2}" type="presOf" srcId="{F967AEE2-E734-4D94-BEFA-25FC6569FC05}" destId="{6AD59CD0-7BF1-4E6A-900A-A7AD7BAE15DC}" srcOrd="0" destOrd="0" presId="urn:microsoft.com/office/officeart/2005/8/layout/orgChart1"/>
    <dgm:cxn modelId="{A61EF854-03D1-4952-8482-CCD98E8732C7}" type="presOf" srcId="{823666D9-6F93-4277-9A4F-B9E11510AF13}" destId="{C22D9423-1BD9-4244-A953-AF71E0E92B1E}" srcOrd="0" destOrd="0" presId="urn:microsoft.com/office/officeart/2005/8/layout/orgChart1"/>
    <dgm:cxn modelId="{94071757-54A2-4913-A0AC-73C731BE310F}" type="presOf" srcId="{F551B522-E709-4940-94FF-104761675843}" destId="{2F3BE1BC-74B4-45E6-8F7F-8AE4D96F9466}" srcOrd="1" destOrd="0" presId="urn:microsoft.com/office/officeart/2005/8/layout/orgChart1"/>
    <dgm:cxn modelId="{178CEB58-8C28-440D-8B91-F1CBAA1989B8}" type="presOf" srcId="{7D14F3F5-0DBF-4889-84EB-6518A6CB3383}" destId="{46589C85-DE98-4F85-9658-1CBA15E88136}" srcOrd="0" destOrd="0" presId="urn:microsoft.com/office/officeart/2005/8/layout/orgChart1"/>
    <dgm:cxn modelId="{09E8D797-056A-41A5-9E06-21A3788D887B}" type="presOf" srcId="{1634C89C-F7F8-43F9-8D18-4CAFFE9E9154}" destId="{1F85DC3E-3F6F-4FA0-9A11-7801F6FC4DE5}" srcOrd="0" destOrd="0" presId="urn:microsoft.com/office/officeart/2005/8/layout/orgChart1"/>
    <dgm:cxn modelId="{77EECDA6-F8EB-4D98-BF6C-A91D7FD55D93}" type="presOf" srcId="{BD7BAD85-EFAA-47F0-929A-862C6BC5E652}" destId="{7B9D686A-48C2-4AF9-A815-D48E1013B9F7}" srcOrd="0" destOrd="0" presId="urn:microsoft.com/office/officeart/2005/8/layout/orgChart1"/>
    <dgm:cxn modelId="{0F7541A7-72D5-4B67-835E-D9757302D20F}" type="presOf" srcId="{ACEAE245-623F-47B9-8479-EFC2E9ECACFD}" destId="{AB83228C-D2E3-483A-A952-EC532B4F7528}" srcOrd="1" destOrd="0" presId="urn:microsoft.com/office/officeart/2005/8/layout/orgChart1"/>
    <dgm:cxn modelId="{3D91E3AF-14FC-4F5D-A5FC-28A28696EA00}" type="presOf" srcId="{A5019DD6-BA3A-4045-A56C-1F2B77660965}" destId="{8E35F88C-7A78-46BE-BB7C-AB092C92A9DF}" srcOrd="0" destOrd="0" presId="urn:microsoft.com/office/officeart/2005/8/layout/orgChart1"/>
    <dgm:cxn modelId="{2842FFB2-98ED-4B19-9D30-6AAC5E795104}" type="presOf" srcId="{0CC0DC29-7042-40C5-9D8E-4FE5D9086697}" destId="{6A7AB472-A5FF-4B7A-9DFF-D082CC836431}" srcOrd="0" destOrd="0" presId="urn:microsoft.com/office/officeart/2005/8/layout/orgChart1"/>
    <dgm:cxn modelId="{A408B0CA-9BC9-4B9B-AC03-8199038BFDB6}" type="presOf" srcId="{ACEAE245-623F-47B9-8479-EFC2E9ECACFD}" destId="{113889D8-970F-46DB-8E19-ECCD9094E4BF}" srcOrd="0" destOrd="0" presId="urn:microsoft.com/office/officeart/2005/8/layout/orgChart1"/>
    <dgm:cxn modelId="{3C64F5CE-3872-41DE-A06C-F4A2C9724095}" srcId="{BD7BAD85-EFAA-47F0-929A-862C6BC5E652}" destId="{8456E35C-8D36-411F-ACDD-BA1E376F8E49}" srcOrd="0" destOrd="0" parTransId="{7D14F3F5-0DBF-4889-84EB-6518A6CB3383}" sibTransId="{D460A739-A627-45AA-B772-73F2BEB65BEE}"/>
    <dgm:cxn modelId="{5FAEB9DC-0C64-4340-A0CA-3164C42C140E}" type="presOf" srcId="{F551B522-E709-4940-94FF-104761675843}" destId="{3D674476-FB71-422F-A160-FD82003204E5}" srcOrd="0" destOrd="0" presId="urn:microsoft.com/office/officeart/2005/8/layout/orgChart1"/>
    <dgm:cxn modelId="{AE461CDF-94B7-4C61-A2C4-4F5556D80FBC}" srcId="{823666D9-6F93-4277-9A4F-B9E11510AF13}" destId="{ACEAE245-623F-47B9-8479-EFC2E9ECACFD}" srcOrd="0" destOrd="0" parTransId="{FF6E7657-FA60-4EF7-8903-3A47B7678A6B}" sibTransId="{336772CF-AAA1-47BC-82C2-B4CA96DE824A}"/>
    <dgm:cxn modelId="{D43D31E3-9E9D-4EFD-B4A1-F2C265ADC002}" type="presOf" srcId="{7C408962-1095-45D0-80B9-F5513B9EEEA8}" destId="{23697CDA-2789-455E-8983-9DFEDB4403F3}" srcOrd="0" destOrd="0" presId="urn:microsoft.com/office/officeart/2005/8/layout/orgChart1"/>
    <dgm:cxn modelId="{D95CA473-BCCB-4988-BC15-BC52E02AD113}" type="presParOf" srcId="{C22D9423-1BD9-4244-A953-AF71E0E92B1E}" destId="{5934F5D7-B0D6-45AD-BE08-865318C4B724}" srcOrd="0" destOrd="0" presId="urn:microsoft.com/office/officeart/2005/8/layout/orgChart1"/>
    <dgm:cxn modelId="{8FF679E1-B145-4B87-A79D-C1F21B2F383E}" type="presParOf" srcId="{5934F5D7-B0D6-45AD-BE08-865318C4B724}" destId="{1F0C38EF-649F-475D-8D73-6CAB47C12A1B}" srcOrd="0" destOrd="0" presId="urn:microsoft.com/office/officeart/2005/8/layout/orgChart1"/>
    <dgm:cxn modelId="{42066400-8FBA-498A-A683-281B931733DE}" type="presParOf" srcId="{1F0C38EF-649F-475D-8D73-6CAB47C12A1B}" destId="{113889D8-970F-46DB-8E19-ECCD9094E4BF}" srcOrd="0" destOrd="0" presId="urn:microsoft.com/office/officeart/2005/8/layout/orgChart1"/>
    <dgm:cxn modelId="{62472805-8F52-423A-8763-4802A408970A}" type="presParOf" srcId="{1F0C38EF-649F-475D-8D73-6CAB47C12A1B}" destId="{AB83228C-D2E3-483A-A952-EC532B4F7528}" srcOrd="1" destOrd="0" presId="urn:microsoft.com/office/officeart/2005/8/layout/orgChart1"/>
    <dgm:cxn modelId="{2ADFAF3C-E695-48CA-B3C8-5CB61E792F71}" type="presParOf" srcId="{5934F5D7-B0D6-45AD-BE08-865318C4B724}" destId="{1BFAC59B-08D9-4B96-9109-154F5FBF9668}" srcOrd="1" destOrd="0" presId="urn:microsoft.com/office/officeart/2005/8/layout/orgChart1"/>
    <dgm:cxn modelId="{9138C20D-E568-46EF-B67B-89A1FF5C8446}" type="presParOf" srcId="{1BFAC59B-08D9-4B96-9109-154F5FBF9668}" destId="{6A7AB472-A5FF-4B7A-9DFF-D082CC836431}" srcOrd="0" destOrd="0" presId="urn:microsoft.com/office/officeart/2005/8/layout/orgChart1"/>
    <dgm:cxn modelId="{22B8A93C-75FD-4CC3-9694-A35BC467ACC7}" type="presParOf" srcId="{1BFAC59B-08D9-4B96-9109-154F5FBF9668}" destId="{D26552D4-485D-4C65-BDDB-0DF4014C4589}" srcOrd="1" destOrd="0" presId="urn:microsoft.com/office/officeart/2005/8/layout/orgChart1"/>
    <dgm:cxn modelId="{6496887D-9D2F-4056-B3B7-E37BBDFF4B03}" type="presParOf" srcId="{D26552D4-485D-4C65-BDDB-0DF4014C4589}" destId="{03520092-BE0D-4016-8B46-C098559251E1}" srcOrd="0" destOrd="0" presId="urn:microsoft.com/office/officeart/2005/8/layout/orgChart1"/>
    <dgm:cxn modelId="{5B0E898D-F8FC-40DF-A3FC-A0C78C2A3D3C}" type="presParOf" srcId="{03520092-BE0D-4016-8B46-C098559251E1}" destId="{6AD59CD0-7BF1-4E6A-900A-A7AD7BAE15DC}" srcOrd="0" destOrd="0" presId="urn:microsoft.com/office/officeart/2005/8/layout/orgChart1"/>
    <dgm:cxn modelId="{2DEB4A75-AF73-41C2-B79A-29DA18416332}" type="presParOf" srcId="{03520092-BE0D-4016-8B46-C098559251E1}" destId="{7E7E2A4A-EAB4-447B-8B1F-F321BDB3FB12}" srcOrd="1" destOrd="0" presId="urn:microsoft.com/office/officeart/2005/8/layout/orgChart1"/>
    <dgm:cxn modelId="{4C174142-F4D3-4FA4-A573-2B677B652E1C}" type="presParOf" srcId="{D26552D4-485D-4C65-BDDB-0DF4014C4589}" destId="{24D17CB8-C5BC-479A-B0E3-90FE6159EF09}" srcOrd="1" destOrd="0" presId="urn:microsoft.com/office/officeart/2005/8/layout/orgChart1"/>
    <dgm:cxn modelId="{7CCAD9DC-B345-4CD8-83A1-2AC1398EDD4D}" type="presParOf" srcId="{24D17CB8-C5BC-479A-B0E3-90FE6159EF09}" destId="{8E35F88C-7A78-46BE-BB7C-AB092C92A9DF}" srcOrd="0" destOrd="0" presId="urn:microsoft.com/office/officeart/2005/8/layout/orgChart1"/>
    <dgm:cxn modelId="{3FEC1822-6D8E-4084-9AD2-F34243D11887}" type="presParOf" srcId="{24D17CB8-C5BC-479A-B0E3-90FE6159EF09}" destId="{77DD723C-2D6A-417C-A986-355EFA1EE569}" srcOrd="1" destOrd="0" presId="urn:microsoft.com/office/officeart/2005/8/layout/orgChart1"/>
    <dgm:cxn modelId="{FDE27BAD-AFCA-40DD-9AD3-96BC5171EB3E}" type="presParOf" srcId="{77DD723C-2D6A-417C-A986-355EFA1EE569}" destId="{EA00A05F-2E62-4001-B466-14E32AFE0EEB}" srcOrd="0" destOrd="0" presId="urn:microsoft.com/office/officeart/2005/8/layout/orgChart1"/>
    <dgm:cxn modelId="{E31BC083-31ED-4403-8CA8-0A02C070755A}" type="presParOf" srcId="{EA00A05F-2E62-4001-B466-14E32AFE0EEB}" destId="{7B9D686A-48C2-4AF9-A815-D48E1013B9F7}" srcOrd="0" destOrd="0" presId="urn:microsoft.com/office/officeart/2005/8/layout/orgChart1"/>
    <dgm:cxn modelId="{3BAEF585-10D4-4DC4-A8F2-F22FFAE0CA7E}" type="presParOf" srcId="{EA00A05F-2E62-4001-B466-14E32AFE0EEB}" destId="{FC2D71F1-71CA-4390-B01B-EE0BD0B4B9D4}" srcOrd="1" destOrd="0" presId="urn:microsoft.com/office/officeart/2005/8/layout/orgChart1"/>
    <dgm:cxn modelId="{5E99CE2E-2AA1-4A11-AA95-804B41DF933D}" type="presParOf" srcId="{77DD723C-2D6A-417C-A986-355EFA1EE569}" destId="{9C99DF18-FE25-4B86-9E86-F926DBDDA028}" srcOrd="1" destOrd="0" presId="urn:microsoft.com/office/officeart/2005/8/layout/orgChart1"/>
    <dgm:cxn modelId="{44640A4F-F5D7-4EBA-B817-E0BA88E50909}" type="presParOf" srcId="{9C99DF18-FE25-4B86-9E86-F926DBDDA028}" destId="{46589C85-DE98-4F85-9658-1CBA15E88136}" srcOrd="0" destOrd="0" presId="urn:microsoft.com/office/officeart/2005/8/layout/orgChart1"/>
    <dgm:cxn modelId="{A2B6415D-B9B8-4C63-A003-9C5ECFA479AA}" type="presParOf" srcId="{9C99DF18-FE25-4B86-9E86-F926DBDDA028}" destId="{F58E75CA-33CB-4F37-80CB-B8D8E3511F92}" srcOrd="1" destOrd="0" presId="urn:microsoft.com/office/officeart/2005/8/layout/orgChart1"/>
    <dgm:cxn modelId="{1AEE4ACB-2E24-4186-BCAE-C2FE9EA9E986}" type="presParOf" srcId="{F58E75CA-33CB-4F37-80CB-B8D8E3511F92}" destId="{56D506F9-21AB-43C2-A8D7-D1A455741ABD}" srcOrd="0" destOrd="0" presId="urn:microsoft.com/office/officeart/2005/8/layout/orgChart1"/>
    <dgm:cxn modelId="{8B08FBE6-FE5C-4B60-B936-1CFC729631D8}" type="presParOf" srcId="{56D506F9-21AB-43C2-A8D7-D1A455741ABD}" destId="{87BC008B-A122-4781-BD63-16AB526AC91C}" srcOrd="0" destOrd="0" presId="urn:microsoft.com/office/officeart/2005/8/layout/orgChart1"/>
    <dgm:cxn modelId="{94AA0234-EFC1-464F-BCC9-16EF8C0AFF11}" type="presParOf" srcId="{56D506F9-21AB-43C2-A8D7-D1A455741ABD}" destId="{7AEC6455-37AE-4CD6-864D-7E4C7C5C9C3A}" srcOrd="1" destOrd="0" presId="urn:microsoft.com/office/officeart/2005/8/layout/orgChart1"/>
    <dgm:cxn modelId="{06905FDA-A70F-44F9-AB7B-3F09FD37403E}" type="presParOf" srcId="{F58E75CA-33CB-4F37-80CB-B8D8E3511F92}" destId="{658A5976-9E17-4147-A02B-7DD4F49763D3}" srcOrd="1" destOrd="0" presId="urn:microsoft.com/office/officeart/2005/8/layout/orgChart1"/>
    <dgm:cxn modelId="{1FE4399E-18C9-47FD-8922-9DF4BB63DC9A}" type="presParOf" srcId="{658A5976-9E17-4147-A02B-7DD4F49763D3}" destId="{23697CDA-2789-455E-8983-9DFEDB4403F3}" srcOrd="0" destOrd="0" presId="urn:microsoft.com/office/officeart/2005/8/layout/orgChart1"/>
    <dgm:cxn modelId="{82373610-2919-4015-8E97-E093612F13EB}" type="presParOf" srcId="{658A5976-9E17-4147-A02B-7DD4F49763D3}" destId="{2DF99068-3026-4CA1-9227-B356234C43DC}" srcOrd="1" destOrd="0" presId="urn:microsoft.com/office/officeart/2005/8/layout/orgChart1"/>
    <dgm:cxn modelId="{28270BC7-43DD-47AA-97C3-077BF7803C51}" type="presParOf" srcId="{2DF99068-3026-4CA1-9227-B356234C43DC}" destId="{F54BA75E-6AA9-4A1A-A74B-34627216C795}" srcOrd="0" destOrd="0" presId="urn:microsoft.com/office/officeart/2005/8/layout/orgChart1"/>
    <dgm:cxn modelId="{26285FA0-C2DE-43AA-8791-3313D5409213}" type="presParOf" srcId="{F54BA75E-6AA9-4A1A-A74B-34627216C795}" destId="{ADAE2BFB-3543-4C7C-A721-53355515DD2F}" srcOrd="0" destOrd="0" presId="urn:microsoft.com/office/officeart/2005/8/layout/orgChart1"/>
    <dgm:cxn modelId="{AB9F0A39-6276-4197-B81A-1BE44D83D341}" type="presParOf" srcId="{F54BA75E-6AA9-4A1A-A74B-34627216C795}" destId="{7EC268D9-B4BA-464A-8963-F2E102CA379D}" srcOrd="1" destOrd="0" presId="urn:microsoft.com/office/officeart/2005/8/layout/orgChart1"/>
    <dgm:cxn modelId="{15FCD246-BBD5-4BC7-BCDE-8494D12C8F91}" type="presParOf" srcId="{2DF99068-3026-4CA1-9227-B356234C43DC}" destId="{6D7F0B27-E5BF-490C-90C0-460AFE4C15D1}" srcOrd="1" destOrd="0" presId="urn:microsoft.com/office/officeart/2005/8/layout/orgChart1"/>
    <dgm:cxn modelId="{24A11D74-4034-4445-B106-40B0E940829E}" type="presParOf" srcId="{2DF99068-3026-4CA1-9227-B356234C43DC}" destId="{142061C9-BCC0-4B96-B8B2-7E7A61089995}" srcOrd="2" destOrd="0" presId="urn:microsoft.com/office/officeart/2005/8/layout/orgChart1"/>
    <dgm:cxn modelId="{7405E9AA-79B9-4228-B939-B51540E46896}" type="presParOf" srcId="{F58E75CA-33CB-4F37-80CB-B8D8E3511F92}" destId="{7B513758-8486-4EB4-9CC6-4EC5DFE66BCE}" srcOrd="2" destOrd="0" presId="urn:microsoft.com/office/officeart/2005/8/layout/orgChart1"/>
    <dgm:cxn modelId="{1D3FCC9D-23EA-467E-9177-41B499273C2E}" type="presParOf" srcId="{77DD723C-2D6A-417C-A986-355EFA1EE569}" destId="{E67E490E-9606-48C3-9CA9-7A929E640EBE}" srcOrd="2" destOrd="0" presId="urn:microsoft.com/office/officeart/2005/8/layout/orgChart1"/>
    <dgm:cxn modelId="{24872745-7B24-4C1A-AF97-1FBAFF370B55}" type="presParOf" srcId="{24D17CB8-C5BC-479A-B0E3-90FE6159EF09}" destId="{1F85DC3E-3F6F-4FA0-9A11-7801F6FC4DE5}" srcOrd="2" destOrd="0" presId="urn:microsoft.com/office/officeart/2005/8/layout/orgChart1"/>
    <dgm:cxn modelId="{52DE03DF-7A01-42F6-82BE-15C680543F30}" type="presParOf" srcId="{24D17CB8-C5BC-479A-B0E3-90FE6159EF09}" destId="{57582821-4720-42F9-9451-7E19539AF00F}" srcOrd="3" destOrd="0" presId="urn:microsoft.com/office/officeart/2005/8/layout/orgChart1"/>
    <dgm:cxn modelId="{2728FE17-D401-404F-99BE-A205BC4DA586}" type="presParOf" srcId="{57582821-4720-42F9-9451-7E19539AF00F}" destId="{D922E269-F68B-4A22-8861-CA77611ED1F3}" srcOrd="0" destOrd="0" presId="urn:microsoft.com/office/officeart/2005/8/layout/orgChart1"/>
    <dgm:cxn modelId="{E8FD6018-2AD5-45DD-8BC9-F37673A7F97C}" type="presParOf" srcId="{D922E269-F68B-4A22-8861-CA77611ED1F3}" destId="{3D674476-FB71-422F-A160-FD82003204E5}" srcOrd="0" destOrd="0" presId="urn:microsoft.com/office/officeart/2005/8/layout/orgChart1"/>
    <dgm:cxn modelId="{C9034D63-C9AD-4D97-8CF5-28A5817D1585}" type="presParOf" srcId="{D922E269-F68B-4A22-8861-CA77611ED1F3}" destId="{2F3BE1BC-74B4-45E6-8F7F-8AE4D96F9466}" srcOrd="1" destOrd="0" presId="urn:microsoft.com/office/officeart/2005/8/layout/orgChart1"/>
    <dgm:cxn modelId="{C7F30B01-3E02-4211-B3D5-9B383F4465CF}" type="presParOf" srcId="{57582821-4720-42F9-9451-7E19539AF00F}" destId="{DF100988-0123-44E6-BCEE-84A889143940}" srcOrd="1" destOrd="0" presId="urn:microsoft.com/office/officeart/2005/8/layout/orgChart1"/>
    <dgm:cxn modelId="{9DFBB9E7-3621-4F30-883D-13613F86B7C4}" type="presParOf" srcId="{57582821-4720-42F9-9451-7E19539AF00F}" destId="{AB97BD5F-72D5-49CC-81DE-05423EFBEEE9}" srcOrd="2" destOrd="0" presId="urn:microsoft.com/office/officeart/2005/8/layout/orgChart1"/>
    <dgm:cxn modelId="{95BA54C2-C45E-4A2D-90A9-8E6862426050}" type="presParOf" srcId="{D26552D4-485D-4C65-BDDB-0DF4014C4589}" destId="{7FA463E3-F76E-42F7-AE57-A0376485A6E3}" srcOrd="2" destOrd="0" presId="urn:microsoft.com/office/officeart/2005/8/layout/orgChart1"/>
    <dgm:cxn modelId="{E26ADA9F-393E-48C1-979F-A75AE87158B1}" type="presParOf" srcId="{5934F5D7-B0D6-45AD-BE08-865318C4B724}" destId="{7C96974E-086B-46F8-90B4-064142048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3666D9-6F93-4277-9A4F-B9E11510AF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67AEE2-E734-4D94-BEFA-25FC6569FC05}">
      <dgm:prSet phldrT="[Text]"/>
      <dgm:spPr/>
      <dgm:t>
        <a:bodyPr/>
        <a:lstStyle/>
        <a:p>
          <a:r>
            <a:rPr lang="en-US" dirty="0"/>
            <a:t>Input a 8 bit number</a:t>
          </a:r>
          <a:endParaRPr lang="en-IN" dirty="0"/>
        </a:p>
      </dgm:t>
    </dgm:pt>
    <dgm:pt modelId="{0CC0DC29-7042-40C5-9D8E-4FE5D9086697}" type="parTrans" cxnId="{A7ABD01F-6BA8-474D-BD9D-CCF6B2A3D81E}">
      <dgm:prSet/>
      <dgm:spPr/>
      <dgm:t>
        <a:bodyPr/>
        <a:lstStyle/>
        <a:p>
          <a:endParaRPr lang="en-IN"/>
        </a:p>
      </dgm:t>
    </dgm:pt>
    <dgm:pt modelId="{2041335C-2E6E-43C2-87B8-A79EBEEED14D}" type="sibTrans" cxnId="{A7ABD01F-6BA8-474D-BD9D-CCF6B2A3D81E}">
      <dgm:prSet/>
      <dgm:spPr/>
      <dgm:t>
        <a:bodyPr/>
        <a:lstStyle/>
        <a:p>
          <a:endParaRPr lang="en-IN"/>
        </a:p>
      </dgm:t>
    </dgm:pt>
    <dgm:pt modelId="{F551B522-E709-4940-94FF-104761675843}">
      <dgm:prSet phldrT="[Text]"/>
      <dgm:spPr/>
      <dgm:t>
        <a:bodyPr/>
        <a:lstStyle/>
        <a:p>
          <a:r>
            <a:rPr lang="en-US" dirty="0"/>
            <a:t>else </a:t>
          </a:r>
        </a:p>
        <a:p>
          <a:r>
            <a:rPr lang="en-IN" dirty="0"/>
            <a:t>out = null</a:t>
          </a:r>
        </a:p>
      </dgm:t>
    </dgm:pt>
    <dgm:pt modelId="{1634C89C-F7F8-43F9-8D18-4CAFFE9E9154}" type="parTrans" cxnId="{C7A00703-AB1B-4C8B-BEE6-1B54E16FE47A}">
      <dgm:prSet/>
      <dgm:spPr/>
      <dgm:t>
        <a:bodyPr/>
        <a:lstStyle/>
        <a:p>
          <a:endParaRPr lang="en-IN"/>
        </a:p>
      </dgm:t>
    </dgm:pt>
    <dgm:pt modelId="{CF635F18-5DC5-47CC-871A-8669E354609B}" type="sibTrans" cxnId="{C7A00703-AB1B-4C8B-BEE6-1B54E16FE47A}">
      <dgm:prSet/>
      <dgm:spPr/>
      <dgm:t>
        <a:bodyPr/>
        <a:lstStyle/>
        <a:p>
          <a:endParaRPr lang="en-IN"/>
        </a:p>
      </dgm:t>
    </dgm:pt>
    <dgm:pt modelId="{ACEAE245-623F-47B9-8479-EFC2E9ECACFD}">
      <dgm:prSet/>
      <dgm:spPr/>
      <dgm:t>
        <a:bodyPr/>
        <a:lstStyle/>
        <a:p>
          <a:r>
            <a:rPr lang="en-US" dirty="0"/>
            <a:t>input [7:0] </a:t>
          </a:r>
          <a:r>
            <a:rPr lang="en-US" dirty="0" err="1"/>
            <a:t>bcd</a:t>
          </a:r>
          <a:r>
            <a:rPr lang="en-US" dirty="0"/>
            <a:t>, output [15:0] out, reg [7:0] binary</a:t>
          </a:r>
          <a:endParaRPr lang="en-IN" dirty="0"/>
        </a:p>
      </dgm:t>
    </dgm:pt>
    <dgm:pt modelId="{FF6E7657-FA60-4EF7-8903-3A47B7678A6B}" type="parTrans" cxnId="{AE461CDF-94B7-4C61-A2C4-4F5556D80FBC}">
      <dgm:prSet/>
      <dgm:spPr/>
      <dgm:t>
        <a:bodyPr/>
        <a:lstStyle/>
        <a:p>
          <a:endParaRPr lang="en-IN"/>
        </a:p>
      </dgm:t>
    </dgm:pt>
    <dgm:pt modelId="{336772CF-AAA1-47BC-82C2-B4CA96DE824A}" type="sibTrans" cxnId="{AE461CDF-94B7-4C61-A2C4-4F5556D80FBC}">
      <dgm:prSet/>
      <dgm:spPr/>
      <dgm:t>
        <a:bodyPr/>
        <a:lstStyle/>
        <a:p>
          <a:endParaRPr lang="en-IN"/>
        </a:p>
      </dgm:t>
    </dgm:pt>
    <dgm:pt modelId="{BD7BAD85-EFAA-47F0-929A-862C6BC5E652}">
      <dgm:prSet phldrT="[Text]"/>
      <dgm:spPr/>
      <dgm:t>
        <a:bodyPr/>
        <a:lstStyle/>
        <a:p>
          <a:r>
            <a:rPr lang="en-US" dirty="0"/>
            <a:t>if (</a:t>
          </a:r>
          <a:r>
            <a:rPr lang="en-US" dirty="0" err="1"/>
            <a:t>bcd</a:t>
          </a:r>
          <a:r>
            <a:rPr lang="en-US" dirty="0"/>
            <a:t>[3:0]&lt;4’b1010)</a:t>
          </a:r>
          <a:endParaRPr lang="en-IN" dirty="0"/>
        </a:p>
      </dgm:t>
    </dgm:pt>
    <dgm:pt modelId="{55A48B8B-9FCD-4CB3-9DC1-2E2DDAE82B30}" type="sibTrans" cxnId="{72876818-667D-4D64-9F48-DEDC55D89CFC}">
      <dgm:prSet/>
      <dgm:spPr/>
      <dgm:t>
        <a:bodyPr/>
        <a:lstStyle/>
        <a:p>
          <a:endParaRPr lang="en-IN"/>
        </a:p>
      </dgm:t>
    </dgm:pt>
    <dgm:pt modelId="{A5019DD6-BA3A-4045-A56C-1F2B77660965}" type="parTrans" cxnId="{72876818-667D-4D64-9F48-DEDC55D89CFC}">
      <dgm:prSet/>
      <dgm:spPr/>
      <dgm:t>
        <a:bodyPr/>
        <a:lstStyle/>
        <a:p>
          <a:endParaRPr lang="en-IN"/>
        </a:p>
      </dgm:t>
    </dgm:pt>
    <dgm:pt modelId="{8456E35C-8D36-411F-ACDD-BA1E376F8E49}">
      <dgm:prSet/>
      <dgm:spPr/>
      <dgm:t>
        <a:bodyPr/>
        <a:lstStyle/>
        <a:p>
          <a:r>
            <a:rPr lang="en-US" dirty="0"/>
            <a:t>binary=(</a:t>
          </a:r>
          <a:r>
            <a:rPr lang="en-US" dirty="0" err="1"/>
            <a:t>bcd</a:t>
          </a:r>
          <a:r>
            <a:rPr lang="en-US" dirty="0"/>
            <a:t>[7:4]*4’b1010) + {4’b0000, </a:t>
          </a:r>
          <a:r>
            <a:rPr lang="en-US" dirty="0" err="1"/>
            <a:t>bcd</a:t>
          </a:r>
          <a:r>
            <a:rPr lang="en-US" dirty="0"/>
            <a:t>[3:0]}</a:t>
          </a:r>
          <a:endParaRPr lang="en-IN" dirty="0"/>
        </a:p>
      </dgm:t>
    </dgm:pt>
    <dgm:pt modelId="{7D14F3F5-0DBF-4889-84EB-6518A6CB3383}" type="parTrans" cxnId="{3C64F5CE-3872-41DE-A06C-F4A2C9724095}">
      <dgm:prSet/>
      <dgm:spPr/>
      <dgm:t>
        <a:bodyPr/>
        <a:lstStyle/>
        <a:p>
          <a:endParaRPr lang="en-IN"/>
        </a:p>
      </dgm:t>
    </dgm:pt>
    <dgm:pt modelId="{D460A739-A627-45AA-B772-73F2BEB65BEE}" type="sibTrans" cxnId="{3C64F5CE-3872-41DE-A06C-F4A2C9724095}">
      <dgm:prSet/>
      <dgm:spPr/>
      <dgm:t>
        <a:bodyPr/>
        <a:lstStyle/>
        <a:p>
          <a:endParaRPr lang="en-IN"/>
        </a:p>
      </dgm:t>
    </dgm:pt>
    <dgm:pt modelId="{6A62521B-2105-4F78-BCCC-F984EDED1C60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7C408962-1095-45D0-80B9-F5513B9EEEA8}" type="parTrans" cxnId="{FD355274-9333-4EE8-9DB6-0780A6FBEF73}">
      <dgm:prSet/>
      <dgm:spPr/>
      <dgm:t>
        <a:bodyPr/>
        <a:lstStyle/>
        <a:p>
          <a:endParaRPr lang="en-IN"/>
        </a:p>
      </dgm:t>
    </dgm:pt>
    <dgm:pt modelId="{384386D4-CE92-4ADB-AAD1-5D744B679962}" type="sibTrans" cxnId="{FD355274-9333-4EE8-9DB6-0780A6FBEF73}">
      <dgm:prSet/>
      <dgm:spPr/>
      <dgm:t>
        <a:bodyPr/>
        <a:lstStyle/>
        <a:p>
          <a:endParaRPr lang="en-IN"/>
        </a:p>
      </dgm:t>
    </dgm:pt>
    <dgm:pt modelId="{C22D9423-1BD9-4244-A953-AF71E0E92B1E}" type="pres">
      <dgm:prSet presAssocID="{823666D9-6F93-4277-9A4F-B9E11510AF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34F5D7-B0D6-45AD-BE08-865318C4B724}" type="pres">
      <dgm:prSet presAssocID="{ACEAE245-623F-47B9-8479-EFC2E9ECACFD}" presName="hierRoot1" presStyleCnt="0">
        <dgm:presLayoutVars>
          <dgm:hierBranch val="init"/>
        </dgm:presLayoutVars>
      </dgm:prSet>
      <dgm:spPr/>
    </dgm:pt>
    <dgm:pt modelId="{1F0C38EF-649F-475D-8D73-6CAB47C12A1B}" type="pres">
      <dgm:prSet presAssocID="{ACEAE245-623F-47B9-8479-EFC2E9ECACFD}" presName="rootComposite1" presStyleCnt="0"/>
      <dgm:spPr/>
    </dgm:pt>
    <dgm:pt modelId="{113889D8-970F-46DB-8E19-ECCD9094E4BF}" type="pres">
      <dgm:prSet presAssocID="{ACEAE245-623F-47B9-8479-EFC2E9ECACFD}" presName="rootText1" presStyleLbl="node0" presStyleIdx="0" presStyleCnt="1">
        <dgm:presLayoutVars>
          <dgm:chPref val="3"/>
        </dgm:presLayoutVars>
      </dgm:prSet>
      <dgm:spPr/>
    </dgm:pt>
    <dgm:pt modelId="{AB83228C-D2E3-483A-A952-EC532B4F7528}" type="pres">
      <dgm:prSet presAssocID="{ACEAE245-623F-47B9-8479-EFC2E9ECACFD}" presName="rootConnector1" presStyleLbl="node1" presStyleIdx="0" presStyleCnt="0"/>
      <dgm:spPr/>
    </dgm:pt>
    <dgm:pt modelId="{1BFAC59B-08D9-4B96-9109-154F5FBF9668}" type="pres">
      <dgm:prSet presAssocID="{ACEAE245-623F-47B9-8479-EFC2E9ECACFD}" presName="hierChild2" presStyleCnt="0"/>
      <dgm:spPr/>
    </dgm:pt>
    <dgm:pt modelId="{6A7AB472-A5FF-4B7A-9DFF-D082CC836431}" type="pres">
      <dgm:prSet presAssocID="{0CC0DC29-7042-40C5-9D8E-4FE5D9086697}" presName="Name37" presStyleLbl="parChTrans1D2" presStyleIdx="0" presStyleCnt="1"/>
      <dgm:spPr/>
    </dgm:pt>
    <dgm:pt modelId="{D26552D4-485D-4C65-BDDB-0DF4014C4589}" type="pres">
      <dgm:prSet presAssocID="{F967AEE2-E734-4D94-BEFA-25FC6569FC05}" presName="hierRoot2" presStyleCnt="0">
        <dgm:presLayoutVars>
          <dgm:hierBranch val="init"/>
        </dgm:presLayoutVars>
      </dgm:prSet>
      <dgm:spPr/>
    </dgm:pt>
    <dgm:pt modelId="{03520092-BE0D-4016-8B46-C098559251E1}" type="pres">
      <dgm:prSet presAssocID="{F967AEE2-E734-4D94-BEFA-25FC6569FC05}" presName="rootComposite" presStyleCnt="0"/>
      <dgm:spPr/>
    </dgm:pt>
    <dgm:pt modelId="{6AD59CD0-7BF1-4E6A-900A-A7AD7BAE15DC}" type="pres">
      <dgm:prSet presAssocID="{F967AEE2-E734-4D94-BEFA-25FC6569FC05}" presName="rootText" presStyleLbl="node2" presStyleIdx="0" presStyleCnt="1">
        <dgm:presLayoutVars>
          <dgm:chPref val="3"/>
        </dgm:presLayoutVars>
      </dgm:prSet>
      <dgm:spPr/>
    </dgm:pt>
    <dgm:pt modelId="{7E7E2A4A-EAB4-447B-8B1F-F321BDB3FB12}" type="pres">
      <dgm:prSet presAssocID="{F967AEE2-E734-4D94-BEFA-25FC6569FC05}" presName="rootConnector" presStyleLbl="node2" presStyleIdx="0" presStyleCnt="1"/>
      <dgm:spPr/>
    </dgm:pt>
    <dgm:pt modelId="{24D17CB8-C5BC-479A-B0E3-90FE6159EF09}" type="pres">
      <dgm:prSet presAssocID="{F967AEE2-E734-4D94-BEFA-25FC6569FC05}" presName="hierChild4" presStyleCnt="0"/>
      <dgm:spPr/>
    </dgm:pt>
    <dgm:pt modelId="{8E35F88C-7A78-46BE-BB7C-AB092C92A9DF}" type="pres">
      <dgm:prSet presAssocID="{A5019DD6-BA3A-4045-A56C-1F2B77660965}" presName="Name37" presStyleLbl="parChTrans1D3" presStyleIdx="0" presStyleCnt="2"/>
      <dgm:spPr/>
    </dgm:pt>
    <dgm:pt modelId="{77DD723C-2D6A-417C-A986-355EFA1EE569}" type="pres">
      <dgm:prSet presAssocID="{BD7BAD85-EFAA-47F0-929A-862C6BC5E652}" presName="hierRoot2" presStyleCnt="0">
        <dgm:presLayoutVars>
          <dgm:hierBranch val="init"/>
        </dgm:presLayoutVars>
      </dgm:prSet>
      <dgm:spPr/>
    </dgm:pt>
    <dgm:pt modelId="{EA00A05F-2E62-4001-B466-14E32AFE0EEB}" type="pres">
      <dgm:prSet presAssocID="{BD7BAD85-EFAA-47F0-929A-862C6BC5E652}" presName="rootComposite" presStyleCnt="0"/>
      <dgm:spPr/>
    </dgm:pt>
    <dgm:pt modelId="{7B9D686A-48C2-4AF9-A815-D48E1013B9F7}" type="pres">
      <dgm:prSet presAssocID="{BD7BAD85-EFAA-47F0-929A-862C6BC5E652}" presName="rootText" presStyleLbl="node3" presStyleIdx="0" presStyleCnt="2">
        <dgm:presLayoutVars>
          <dgm:chPref val="3"/>
        </dgm:presLayoutVars>
      </dgm:prSet>
      <dgm:spPr/>
    </dgm:pt>
    <dgm:pt modelId="{FC2D71F1-71CA-4390-B01B-EE0BD0B4B9D4}" type="pres">
      <dgm:prSet presAssocID="{BD7BAD85-EFAA-47F0-929A-862C6BC5E652}" presName="rootConnector" presStyleLbl="node3" presStyleIdx="0" presStyleCnt="2"/>
      <dgm:spPr/>
    </dgm:pt>
    <dgm:pt modelId="{9C99DF18-FE25-4B86-9E86-F926DBDDA028}" type="pres">
      <dgm:prSet presAssocID="{BD7BAD85-EFAA-47F0-929A-862C6BC5E652}" presName="hierChild4" presStyleCnt="0"/>
      <dgm:spPr/>
    </dgm:pt>
    <dgm:pt modelId="{46589C85-DE98-4F85-9658-1CBA15E88136}" type="pres">
      <dgm:prSet presAssocID="{7D14F3F5-0DBF-4889-84EB-6518A6CB3383}" presName="Name37" presStyleLbl="parChTrans1D4" presStyleIdx="0" presStyleCnt="2"/>
      <dgm:spPr/>
    </dgm:pt>
    <dgm:pt modelId="{F58E75CA-33CB-4F37-80CB-B8D8E3511F92}" type="pres">
      <dgm:prSet presAssocID="{8456E35C-8D36-411F-ACDD-BA1E376F8E49}" presName="hierRoot2" presStyleCnt="0">
        <dgm:presLayoutVars>
          <dgm:hierBranch val="init"/>
        </dgm:presLayoutVars>
      </dgm:prSet>
      <dgm:spPr/>
    </dgm:pt>
    <dgm:pt modelId="{56D506F9-21AB-43C2-A8D7-D1A455741ABD}" type="pres">
      <dgm:prSet presAssocID="{8456E35C-8D36-411F-ACDD-BA1E376F8E49}" presName="rootComposite" presStyleCnt="0"/>
      <dgm:spPr/>
    </dgm:pt>
    <dgm:pt modelId="{87BC008B-A122-4781-BD63-16AB526AC91C}" type="pres">
      <dgm:prSet presAssocID="{8456E35C-8D36-411F-ACDD-BA1E376F8E49}" presName="rootText" presStyleLbl="node4" presStyleIdx="0" presStyleCnt="2">
        <dgm:presLayoutVars>
          <dgm:chPref val="3"/>
        </dgm:presLayoutVars>
      </dgm:prSet>
      <dgm:spPr/>
    </dgm:pt>
    <dgm:pt modelId="{7AEC6455-37AE-4CD6-864D-7E4C7C5C9C3A}" type="pres">
      <dgm:prSet presAssocID="{8456E35C-8D36-411F-ACDD-BA1E376F8E49}" presName="rootConnector" presStyleLbl="node4" presStyleIdx="0" presStyleCnt="2"/>
      <dgm:spPr/>
    </dgm:pt>
    <dgm:pt modelId="{658A5976-9E17-4147-A02B-7DD4F49763D3}" type="pres">
      <dgm:prSet presAssocID="{8456E35C-8D36-411F-ACDD-BA1E376F8E49}" presName="hierChild4" presStyleCnt="0"/>
      <dgm:spPr/>
    </dgm:pt>
    <dgm:pt modelId="{23697CDA-2789-455E-8983-9DFEDB4403F3}" type="pres">
      <dgm:prSet presAssocID="{7C408962-1095-45D0-80B9-F5513B9EEEA8}" presName="Name37" presStyleLbl="parChTrans1D4" presStyleIdx="1" presStyleCnt="2"/>
      <dgm:spPr/>
    </dgm:pt>
    <dgm:pt modelId="{2DF99068-3026-4CA1-9227-B356234C43DC}" type="pres">
      <dgm:prSet presAssocID="{6A62521B-2105-4F78-BCCC-F984EDED1C60}" presName="hierRoot2" presStyleCnt="0">
        <dgm:presLayoutVars>
          <dgm:hierBranch val="init"/>
        </dgm:presLayoutVars>
      </dgm:prSet>
      <dgm:spPr/>
    </dgm:pt>
    <dgm:pt modelId="{F54BA75E-6AA9-4A1A-A74B-34627216C795}" type="pres">
      <dgm:prSet presAssocID="{6A62521B-2105-4F78-BCCC-F984EDED1C60}" presName="rootComposite" presStyleCnt="0"/>
      <dgm:spPr/>
    </dgm:pt>
    <dgm:pt modelId="{ADAE2BFB-3543-4C7C-A721-53355515DD2F}" type="pres">
      <dgm:prSet presAssocID="{6A62521B-2105-4F78-BCCC-F984EDED1C60}" presName="rootText" presStyleLbl="node4" presStyleIdx="1" presStyleCnt="2">
        <dgm:presLayoutVars>
          <dgm:chPref val="3"/>
        </dgm:presLayoutVars>
      </dgm:prSet>
      <dgm:spPr/>
    </dgm:pt>
    <dgm:pt modelId="{7EC268D9-B4BA-464A-8963-F2E102CA379D}" type="pres">
      <dgm:prSet presAssocID="{6A62521B-2105-4F78-BCCC-F984EDED1C60}" presName="rootConnector" presStyleLbl="node4" presStyleIdx="1" presStyleCnt="2"/>
      <dgm:spPr/>
    </dgm:pt>
    <dgm:pt modelId="{6D7F0B27-E5BF-490C-90C0-460AFE4C15D1}" type="pres">
      <dgm:prSet presAssocID="{6A62521B-2105-4F78-BCCC-F984EDED1C60}" presName="hierChild4" presStyleCnt="0"/>
      <dgm:spPr/>
    </dgm:pt>
    <dgm:pt modelId="{142061C9-BCC0-4B96-B8B2-7E7A61089995}" type="pres">
      <dgm:prSet presAssocID="{6A62521B-2105-4F78-BCCC-F984EDED1C60}" presName="hierChild5" presStyleCnt="0"/>
      <dgm:spPr/>
    </dgm:pt>
    <dgm:pt modelId="{7B513758-8486-4EB4-9CC6-4EC5DFE66BCE}" type="pres">
      <dgm:prSet presAssocID="{8456E35C-8D36-411F-ACDD-BA1E376F8E49}" presName="hierChild5" presStyleCnt="0"/>
      <dgm:spPr/>
    </dgm:pt>
    <dgm:pt modelId="{E67E490E-9606-48C3-9CA9-7A929E640EBE}" type="pres">
      <dgm:prSet presAssocID="{BD7BAD85-EFAA-47F0-929A-862C6BC5E652}" presName="hierChild5" presStyleCnt="0"/>
      <dgm:spPr/>
    </dgm:pt>
    <dgm:pt modelId="{1F85DC3E-3F6F-4FA0-9A11-7801F6FC4DE5}" type="pres">
      <dgm:prSet presAssocID="{1634C89C-F7F8-43F9-8D18-4CAFFE9E9154}" presName="Name37" presStyleLbl="parChTrans1D3" presStyleIdx="1" presStyleCnt="2"/>
      <dgm:spPr/>
    </dgm:pt>
    <dgm:pt modelId="{57582821-4720-42F9-9451-7E19539AF00F}" type="pres">
      <dgm:prSet presAssocID="{F551B522-E709-4940-94FF-104761675843}" presName="hierRoot2" presStyleCnt="0">
        <dgm:presLayoutVars>
          <dgm:hierBranch val="init"/>
        </dgm:presLayoutVars>
      </dgm:prSet>
      <dgm:spPr/>
    </dgm:pt>
    <dgm:pt modelId="{D922E269-F68B-4A22-8861-CA77611ED1F3}" type="pres">
      <dgm:prSet presAssocID="{F551B522-E709-4940-94FF-104761675843}" presName="rootComposite" presStyleCnt="0"/>
      <dgm:spPr/>
    </dgm:pt>
    <dgm:pt modelId="{3D674476-FB71-422F-A160-FD82003204E5}" type="pres">
      <dgm:prSet presAssocID="{F551B522-E709-4940-94FF-104761675843}" presName="rootText" presStyleLbl="node3" presStyleIdx="1" presStyleCnt="2">
        <dgm:presLayoutVars>
          <dgm:chPref val="3"/>
        </dgm:presLayoutVars>
      </dgm:prSet>
      <dgm:spPr/>
    </dgm:pt>
    <dgm:pt modelId="{2F3BE1BC-74B4-45E6-8F7F-8AE4D96F9466}" type="pres">
      <dgm:prSet presAssocID="{F551B522-E709-4940-94FF-104761675843}" presName="rootConnector" presStyleLbl="node3" presStyleIdx="1" presStyleCnt="2"/>
      <dgm:spPr/>
    </dgm:pt>
    <dgm:pt modelId="{DF100988-0123-44E6-BCEE-84A889143940}" type="pres">
      <dgm:prSet presAssocID="{F551B522-E709-4940-94FF-104761675843}" presName="hierChild4" presStyleCnt="0"/>
      <dgm:spPr/>
    </dgm:pt>
    <dgm:pt modelId="{AB97BD5F-72D5-49CC-81DE-05423EFBEEE9}" type="pres">
      <dgm:prSet presAssocID="{F551B522-E709-4940-94FF-104761675843}" presName="hierChild5" presStyleCnt="0"/>
      <dgm:spPr/>
    </dgm:pt>
    <dgm:pt modelId="{7FA463E3-F76E-42F7-AE57-A0376485A6E3}" type="pres">
      <dgm:prSet presAssocID="{F967AEE2-E734-4D94-BEFA-25FC6569FC05}" presName="hierChild5" presStyleCnt="0"/>
      <dgm:spPr/>
    </dgm:pt>
    <dgm:pt modelId="{7C96974E-086B-46F8-90B4-064142048B92}" type="pres">
      <dgm:prSet presAssocID="{ACEAE245-623F-47B9-8479-EFC2E9ECACFD}" presName="hierChild3" presStyleCnt="0"/>
      <dgm:spPr/>
    </dgm:pt>
  </dgm:ptLst>
  <dgm:cxnLst>
    <dgm:cxn modelId="{983C0302-2A1B-4F30-B40B-AC238ED04B2A}" type="presOf" srcId="{6A62521B-2105-4F78-BCCC-F984EDED1C60}" destId="{7EC268D9-B4BA-464A-8963-F2E102CA379D}" srcOrd="1" destOrd="0" presId="urn:microsoft.com/office/officeart/2005/8/layout/orgChart1"/>
    <dgm:cxn modelId="{C7A00703-AB1B-4C8B-BEE6-1B54E16FE47A}" srcId="{F967AEE2-E734-4D94-BEFA-25FC6569FC05}" destId="{F551B522-E709-4940-94FF-104761675843}" srcOrd="1" destOrd="0" parTransId="{1634C89C-F7F8-43F9-8D18-4CAFFE9E9154}" sibTransId="{CF635F18-5DC5-47CC-871A-8669E354609B}"/>
    <dgm:cxn modelId="{3EDD2E10-CEE4-4379-9AA7-07BE4C3BE917}" type="presOf" srcId="{F967AEE2-E734-4D94-BEFA-25FC6569FC05}" destId="{7E7E2A4A-EAB4-447B-8B1F-F321BDB3FB12}" srcOrd="1" destOrd="0" presId="urn:microsoft.com/office/officeart/2005/8/layout/orgChart1"/>
    <dgm:cxn modelId="{72876818-667D-4D64-9F48-DEDC55D89CFC}" srcId="{F967AEE2-E734-4D94-BEFA-25FC6569FC05}" destId="{BD7BAD85-EFAA-47F0-929A-862C6BC5E652}" srcOrd="0" destOrd="0" parTransId="{A5019DD6-BA3A-4045-A56C-1F2B77660965}" sibTransId="{55A48B8B-9FCD-4CB3-9DC1-2E2DDAE82B30}"/>
    <dgm:cxn modelId="{A7ABD01F-6BA8-474D-BD9D-CCF6B2A3D81E}" srcId="{ACEAE245-623F-47B9-8479-EFC2E9ECACFD}" destId="{F967AEE2-E734-4D94-BEFA-25FC6569FC05}" srcOrd="0" destOrd="0" parTransId="{0CC0DC29-7042-40C5-9D8E-4FE5D9086697}" sibTransId="{2041335C-2E6E-43C2-87B8-A79EBEEED14D}"/>
    <dgm:cxn modelId="{B19B0821-8F7D-4CFB-89E5-C6F30E32A071}" type="presOf" srcId="{8456E35C-8D36-411F-ACDD-BA1E376F8E49}" destId="{87BC008B-A122-4781-BD63-16AB526AC91C}" srcOrd="0" destOrd="0" presId="urn:microsoft.com/office/officeart/2005/8/layout/orgChart1"/>
    <dgm:cxn modelId="{CA02015F-94F4-4E6F-9C60-43F3D6DC7673}" type="presOf" srcId="{8456E35C-8D36-411F-ACDD-BA1E376F8E49}" destId="{7AEC6455-37AE-4CD6-864D-7E4C7C5C9C3A}" srcOrd="1" destOrd="0" presId="urn:microsoft.com/office/officeart/2005/8/layout/orgChart1"/>
    <dgm:cxn modelId="{C26CE74B-B36C-42EB-BE37-5C3F497EBF43}" type="presOf" srcId="{6A62521B-2105-4F78-BCCC-F984EDED1C60}" destId="{ADAE2BFB-3543-4C7C-A721-53355515DD2F}" srcOrd="0" destOrd="0" presId="urn:microsoft.com/office/officeart/2005/8/layout/orgChart1"/>
    <dgm:cxn modelId="{DB038473-F7BF-4854-9752-398C42B4EC0E}" type="presOf" srcId="{BD7BAD85-EFAA-47F0-929A-862C6BC5E652}" destId="{FC2D71F1-71CA-4390-B01B-EE0BD0B4B9D4}" srcOrd="1" destOrd="0" presId="urn:microsoft.com/office/officeart/2005/8/layout/orgChart1"/>
    <dgm:cxn modelId="{FD355274-9333-4EE8-9DB6-0780A6FBEF73}" srcId="{8456E35C-8D36-411F-ACDD-BA1E376F8E49}" destId="{6A62521B-2105-4F78-BCCC-F984EDED1C60}" srcOrd="0" destOrd="0" parTransId="{7C408962-1095-45D0-80B9-F5513B9EEEA8}" sibTransId="{384386D4-CE92-4ADB-AAD1-5D744B679962}"/>
    <dgm:cxn modelId="{6896A754-AC47-466D-A477-0FF721CF3CE2}" type="presOf" srcId="{F967AEE2-E734-4D94-BEFA-25FC6569FC05}" destId="{6AD59CD0-7BF1-4E6A-900A-A7AD7BAE15DC}" srcOrd="0" destOrd="0" presId="urn:microsoft.com/office/officeart/2005/8/layout/orgChart1"/>
    <dgm:cxn modelId="{A61EF854-03D1-4952-8482-CCD98E8732C7}" type="presOf" srcId="{823666D9-6F93-4277-9A4F-B9E11510AF13}" destId="{C22D9423-1BD9-4244-A953-AF71E0E92B1E}" srcOrd="0" destOrd="0" presId="urn:microsoft.com/office/officeart/2005/8/layout/orgChart1"/>
    <dgm:cxn modelId="{94071757-54A2-4913-A0AC-73C731BE310F}" type="presOf" srcId="{F551B522-E709-4940-94FF-104761675843}" destId="{2F3BE1BC-74B4-45E6-8F7F-8AE4D96F9466}" srcOrd="1" destOrd="0" presId="urn:microsoft.com/office/officeart/2005/8/layout/orgChart1"/>
    <dgm:cxn modelId="{178CEB58-8C28-440D-8B91-F1CBAA1989B8}" type="presOf" srcId="{7D14F3F5-0DBF-4889-84EB-6518A6CB3383}" destId="{46589C85-DE98-4F85-9658-1CBA15E88136}" srcOrd="0" destOrd="0" presId="urn:microsoft.com/office/officeart/2005/8/layout/orgChart1"/>
    <dgm:cxn modelId="{09E8D797-056A-41A5-9E06-21A3788D887B}" type="presOf" srcId="{1634C89C-F7F8-43F9-8D18-4CAFFE9E9154}" destId="{1F85DC3E-3F6F-4FA0-9A11-7801F6FC4DE5}" srcOrd="0" destOrd="0" presId="urn:microsoft.com/office/officeart/2005/8/layout/orgChart1"/>
    <dgm:cxn modelId="{77EECDA6-F8EB-4D98-BF6C-A91D7FD55D93}" type="presOf" srcId="{BD7BAD85-EFAA-47F0-929A-862C6BC5E652}" destId="{7B9D686A-48C2-4AF9-A815-D48E1013B9F7}" srcOrd="0" destOrd="0" presId="urn:microsoft.com/office/officeart/2005/8/layout/orgChart1"/>
    <dgm:cxn modelId="{0F7541A7-72D5-4B67-835E-D9757302D20F}" type="presOf" srcId="{ACEAE245-623F-47B9-8479-EFC2E9ECACFD}" destId="{AB83228C-D2E3-483A-A952-EC532B4F7528}" srcOrd="1" destOrd="0" presId="urn:microsoft.com/office/officeart/2005/8/layout/orgChart1"/>
    <dgm:cxn modelId="{3D91E3AF-14FC-4F5D-A5FC-28A28696EA00}" type="presOf" srcId="{A5019DD6-BA3A-4045-A56C-1F2B77660965}" destId="{8E35F88C-7A78-46BE-BB7C-AB092C92A9DF}" srcOrd="0" destOrd="0" presId="urn:microsoft.com/office/officeart/2005/8/layout/orgChart1"/>
    <dgm:cxn modelId="{2842FFB2-98ED-4B19-9D30-6AAC5E795104}" type="presOf" srcId="{0CC0DC29-7042-40C5-9D8E-4FE5D9086697}" destId="{6A7AB472-A5FF-4B7A-9DFF-D082CC836431}" srcOrd="0" destOrd="0" presId="urn:microsoft.com/office/officeart/2005/8/layout/orgChart1"/>
    <dgm:cxn modelId="{A408B0CA-9BC9-4B9B-AC03-8199038BFDB6}" type="presOf" srcId="{ACEAE245-623F-47B9-8479-EFC2E9ECACFD}" destId="{113889D8-970F-46DB-8E19-ECCD9094E4BF}" srcOrd="0" destOrd="0" presId="urn:microsoft.com/office/officeart/2005/8/layout/orgChart1"/>
    <dgm:cxn modelId="{3C64F5CE-3872-41DE-A06C-F4A2C9724095}" srcId="{BD7BAD85-EFAA-47F0-929A-862C6BC5E652}" destId="{8456E35C-8D36-411F-ACDD-BA1E376F8E49}" srcOrd="0" destOrd="0" parTransId="{7D14F3F5-0DBF-4889-84EB-6518A6CB3383}" sibTransId="{D460A739-A627-45AA-B772-73F2BEB65BEE}"/>
    <dgm:cxn modelId="{5FAEB9DC-0C64-4340-A0CA-3164C42C140E}" type="presOf" srcId="{F551B522-E709-4940-94FF-104761675843}" destId="{3D674476-FB71-422F-A160-FD82003204E5}" srcOrd="0" destOrd="0" presId="urn:microsoft.com/office/officeart/2005/8/layout/orgChart1"/>
    <dgm:cxn modelId="{AE461CDF-94B7-4C61-A2C4-4F5556D80FBC}" srcId="{823666D9-6F93-4277-9A4F-B9E11510AF13}" destId="{ACEAE245-623F-47B9-8479-EFC2E9ECACFD}" srcOrd="0" destOrd="0" parTransId="{FF6E7657-FA60-4EF7-8903-3A47B7678A6B}" sibTransId="{336772CF-AAA1-47BC-82C2-B4CA96DE824A}"/>
    <dgm:cxn modelId="{D43D31E3-9E9D-4EFD-B4A1-F2C265ADC002}" type="presOf" srcId="{7C408962-1095-45D0-80B9-F5513B9EEEA8}" destId="{23697CDA-2789-455E-8983-9DFEDB4403F3}" srcOrd="0" destOrd="0" presId="urn:microsoft.com/office/officeart/2005/8/layout/orgChart1"/>
    <dgm:cxn modelId="{D95CA473-BCCB-4988-BC15-BC52E02AD113}" type="presParOf" srcId="{C22D9423-1BD9-4244-A953-AF71E0E92B1E}" destId="{5934F5D7-B0D6-45AD-BE08-865318C4B724}" srcOrd="0" destOrd="0" presId="urn:microsoft.com/office/officeart/2005/8/layout/orgChart1"/>
    <dgm:cxn modelId="{8FF679E1-B145-4B87-A79D-C1F21B2F383E}" type="presParOf" srcId="{5934F5D7-B0D6-45AD-BE08-865318C4B724}" destId="{1F0C38EF-649F-475D-8D73-6CAB47C12A1B}" srcOrd="0" destOrd="0" presId="urn:microsoft.com/office/officeart/2005/8/layout/orgChart1"/>
    <dgm:cxn modelId="{42066400-8FBA-498A-A683-281B931733DE}" type="presParOf" srcId="{1F0C38EF-649F-475D-8D73-6CAB47C12A1B}" destId="{113889D8-970F-46DB-8E19-ECCD9094E4BF}" srcOrd="0" destOrd="0" presId="urn:microsoft.com/office/officeart/2005/8/layout/orgChart1"/>
    <dgm:cxn modelId="{62472805-8F52-423A-8763-4802A408970A}" type="presParOf" srcId="{1F0C38EF-649F-475D-8D73-6CAB47C12A1B}" destId="{AB83228C-D2E3-483A-A952-EC532B4F7528}" srcOrd="1" destOrd="0" presId="urn:microsoft.com/office/officeart/2005/8/layout/orgChart1"/>
    <dgm:cxn modelId="{2ADFAF3C-E695-48CA-B3C8-5CB61E792F71}" type="presParOf" srcId="{5934F5D7-B0D6-45AD-BE08-865318C4B724}" destId="{1BFAC59B-08D9-4B96-9109-154F5FBF9668}" srcOrd="1" destOrd="0" presId="urn:microsoft.com/office/officeart/2005/8/layout/orgChart1"/>
    <dgm:cxn modelId="{9138C20D-E568-46EF-B67B-89A1FF5C8446}" type="presParOf" srcId="{1BFAC59B-08D9-4B96-9109-154F5FBF9668}" destId="{6A7AB472-A5FF-4B7A-9DFF-D082CC836431}" srcOrd="0" destOrd="0" presId="urn:microsoft.com/office/officeart/2005/8/layout/orgChart1"/>
    <dgm:cxn modelId="{22B8A93C-75FD-4CC3-9694-A35BC467ACC7}" type="presParOf" srcId="{1BFAC59B-08D9-4B96-9109-154F5FBF9668}" destId="{D26552D4-485D-4C65-BDDB-0DF4014C4589}" srcOrd="1" destOrd="0" presId="urn:microsoft.com/office/officeart/2005/8/layout/orgChart1"/>
    <dgm:cxn modelId="{6496887D-9D2F-4056-B3B7-E37BBDFF4B03}" type="presParOf" srcId="{D26552D4-485D-4C65-BDDB-0DF4014C4589}" destId="{03520092-BE0D-4016-8B46-C098559251E1}" srcOrd="0" destOrd="0" presId="urn:microsoft.com/office/officeart/2005/8/layout/orgChart1"/>
    <dgm:cxn modelId="{5B0E898D-F8FC-40DF-A3FC-A0C78C2A3D3C}" type="presParOf" srcId="{03520092-BE0D-4016-8B46-C098559251E1}" destId="{6AD59CD0-7BF1-4E6A-900A-A7AD7BAE15DC}" srcOrd="0" destOrd="0" presId="urn:microsoft.com/office/officeart/2005/8/layout/orgChart1"/>
    <dgm:cxn modelId="{2DEB4A75-AF73-41C2-B79A-29DA18416332}" type="presParOf" srcId="{03520092-BE0D-4016-8B46-C098559251E1}" destId="{7E7E2A4A-EAB4-447B-8B1F-F321BDB3FB12}" srcOrd="1" destOrd="0" presId="urn:microsoft.com/office/officeart/2005/8/layout/orgChart1"/>
    <dgm:cxn modelId="{4C174142-F4D3-4FA4-A573-2B677B652E1C}" type="presParOf" srcId="{D26552D4-485D-4C65-BDDB-0DF4014C4589}" destId="{24D17CB8-C5BC-479A-B0E3-90FE6159EF09}" srcOrd="1" destOrd="0" presId="urn:microsoft.com/office/officeart/2005/8/layout/orgChart1"/>
    <dgm:cxn modelId="{7CCAD9DC-B345-4CD8-83A1-2AC1398EDD4D}" type="presParOf" srcId="{24D17CB8-C5BC-479A-B0E3-90FE6159EF09}" destId="{8E35F88C-7A78-46BE-BB7C-AB092C92A9DF}" srcOrd="0" destOrd="0" presId="urn:microsoft.com/office/officeart/2005/8/layout/orgChart1"/>
    <dgm:cxn modelId="{3FEC1822-6D8E-4084-9AD2-F34243D11887}" type="presParOf" srcId="{24D17CB8-C5BC-479A-B0E3-90FE6159EF09}" destId="{77DD723C-2D6A-417C-A986-355EFA1EE569}" srcOrd="1" destOrd="0" presId="urn:microsoft.com/office/officeart/2005/8/layout/orgChart1"/>
    <dgm:cxn modelId="{FDE27BAD-AFCA-40DD-9AD3-96BC5171EB3E}" type="presParOf" srcId="{77DD723C-2D6A-417C-A986-355EFA1EE569}" destId="{EA00A05F-2E62-4001-B466-14E32AFE0EEB}" srcOrd="0" destOrd="0" presId="urn:microsoft.com/office/officeart/2005/8/layout/orgChart1"/>
    <dgm:cxn modelId="{E31BC083-31ED-4403-8CA8-0A02C070755A}" type="presParOf" srcId="{EA00A05F-2E62-4001-B466-14E32AFE0EEB}" destId="{7B9D686A-48C2-4AF9-A815-D48E1013B9F7}" srcOrd="0" destOrd="0" presId="urn:microsoft.com/office/officeart/2005/8/layout/orgChart1"/>
    <dgm:cxn modelId="{3BAEF585-10D4-4DC4-A8F2-F22FFAE0CA7E}" type="presParOf" srcId="{EA00A05F-2E62-4001-B466-14E32AFE0EEB}" destId="{FC2D71F1-71CA-4390-B01B-EE0BD0B4B9D4}" srcOrd="1" destOrd="0" presId="urn:microsoft.com/office/officeart/2005/8/layout/orgChart1"/>
    <dgm:cxn modelId="{5E99CE2E-2AA1-4A11-AA95-804B41DF933D}" type="presParOf" srcId="{77DD723C-2D6A-417C-A986-355EFA1EE569}" destId="{9C99DF18-FE25-4B86-9E86-F926DBDDA028}" srcOrd="1" destOrd="0" presId="urn:microsoft.com/office/officeart/2005/8/layout/orgChart1"/>
    <dgm:cxn modelId="{44640A4F-F5D7-4EBA-B817-E0BA88E50909}" type="presParOf" srcId="{9C99DF18-FE25-4B86-9E86-F926DBDDA028}" destId="{46589C85-DE98-4F85-9658-1CBA15E88136}" srcOrd="0" destOrd="0" presId="urn:microsoft.com/office/officeart/2005/8/layout/orgChart1"/>
    <dgm:cxn modelId="{A2B6415D-B9B8-4C63-A003-9C5ECFA479AA}" type="presParOf" srcId="{9C99DF18-FE25-4B86-9E86-F926DBDDA028}" destId="{F58E75CA-33CB-4F37-80CB-B8D8E3511F92}" srcOrd="1" destOrd="0" presId="urn:microsoft.com/office/officeart/2005/8/layout/orgChart1"/>
    <dgm:cxn modelId="{1AEE4ACB-2E24-4186-BCAE-C2FE9EA9E986}" type="presParOf" srcId="{F58E75CA-33CB-4F37-80CB-B8D8E3511F92}" destId="{56D506F9-21AB-43C2-A8D7-D1A455741ABD}" srcOrd="0" destOrd="0" presId="urn:microsoft.com/office/officeart/2005/8/layout/orgChart1"/>
    <dgm:cxn modelId="{8B08FBE6-FE5C-4B60-B936-1CFC729631D8}" type="presParOf" srcId="{56D506F9-21AB-43C2-A8D7-D1A455741ABD}" destId="{87BC008B-A122-4781-BD63-16AB526AC91C}" srcOrd="0" destOrd="0" presId="urn:microsoft.com/office/officeart/2005/8/layout/orgChart1"/>
    <dgm:cxn modelId="{94AA0234-EFC1-464F-BCC9-16EF8C0AFF11}" type="presParOf" srcId="{56D506F9-21AB-43C2-A8D7-D1A455741ABD}" destId="{7AEC6455-37AE-4CD6-864D-7E4C7C5C9C3A}" srcOrd="1" destOrd="0" presId="urn:microsoft.com/office/officeart/2005/8/layout/orgChart1"/>
    <dgm:cxn modelId="{06905FDA-A70F-44F9-AB7B-3F09FD37403E}" type="presParOf" srcId="{F58E75CA-33CB-4F37-80CB-B8D8E3511F92}" destId="{658A5976-9E17-4147-A02B-7DD4F49763D3}" srcOrd="1" destOrd="0" presId="urn:microsoft.com/office/officeart/2005/8/layout/orgChart1"/>
    <dgm:cxn modelId="{1FE4399E-18C9-47FD-8922-9DF4BB63DC9A}" type="presParOf" srcId="{658A5976-9E17-4147-A02B-7DD4F49763D3}" destId="{23697CDA-2789-455E-8983-9DFEDB4403F3}" srcOrd="0" destOrd="0" presId="urn:microsoft.com/office/officeart/2005/8/layout/orgChart1"/>
    <dgm:cxn modelId="{82373610-2919-4015-8E97-E093612F13EB}" type="presParOf" srcId="{658A5976-9E17-4147-A02B-7DD4F49763D3}" destId="{2DF99068-3026-4CA1-9227-B356234C43DC}" srcOrd="1" destOrd="0" presId="urn:microsoft.com/office/officeart/2005/8/layout/orgChart1"/>
    <dgm:cxn modelId="{28270BC7-43DD-47AA-97C3-077BF7803C51}" type="presParOf" srcId="{2DF99068-3026-4CA1-9227-B356234C43DC}" destId="{F54BA75E-6AA9-4A1A-A74B-34627216C795}" srcOrd="0" destOrd="0" presId="urn:microsoft.com/office/officeart/2005/8/layout/orgChart1"/>
    <dgm:cxn modelId="{26285FA0-C2DE-43AA-8791-3313D5409213}" type="presParOf" srcId="{F54BA75E-6AA9-4A1A-A74B-34627216C795}" destId="{ADAE2BFB-3543-4C7C-A721-53355515DD2F}" srcOrd="0" destOrd="0" presId="urn:microsoft.com/office/officeart/2005/8/layout/orgChart1"/>
    <dgm:cxn modelId="{AB9F0A39-6276-4197-B81A-1BE44D83D341}" type="presParOf" srcId="{F54BA75E-6AA9-4A1A-A74B-34627216C795}" destId="{7EC268D9-B4BA-464A-8963-F2E102CA379D}" srcOrd="1" destOrd="0" presId="urn:microsoft.com/office/officeart/2005/8/layout/orgChart1"/>
    <dgm:cxn modelId="{15FCD246-BBD5-4BC7-BCDE-8494D12C8F91}" type="presParOf" srcId="{2DF99068-3026-4CA1-9227-B356234C43DC}" destId="{6D7F0B27-E5BF-490C-90C0-460AFE4C15D1}" srcOrd="1" destOrd="0" presId="urn:microsoft.com/office/officeart/2005/8/layout/orgChart1"/>
    <dgm:cxn modelId="{24A11D74-4034-4445-B106-40B0E940829E}" type="presParOf" srcId="{2DF99068-3026-4CA1-9227-B356234C43DC}" destId="{142061C9-BCC0-4B96-B8B2-7E7A61089995}" srcOrd="2" destOrd="0" presId="urn:microsoft.com/office/officeart/2005/8/layout/orgChart1"/>
    <dgm:cxn modelId="{7405E9AA-79B9-4228-B939-B51540E46896}" type="presParOf" srcId="{F58E75CA-33CB-4F37-80CB-B8D8E3511F92}" destId="{7B513758-8486-4EB4-9CC6-4EC5DFE66BCE}" srcOrd="2" destOrd="0" presId="urn:microsoft.com/office/officeart/2005/8/layout/orgChart1"/>
    <dgm:cxn modelId="{1D3FCC9D-23EA-467E-9177-41B499273C2E}" type="presParOf" srcId="{77DD723C-2D6A-417C-A986-355EFA1EE569}" destId="{E67E490E-9606-48C3-9CA9-7A929E640EBE}" srcOrd="2" destOrd="0" presId="urn:microsoft.com/office/officeart/2005/8/layout/orgChart1"/>
    <dgm:cxn modelId="{24872745-7B24-4C1A-AF97-1FBAFF370B55}" type="presParOf" srcId="{24D17CB8-C5BC-479A-B0E3-90FE6159EF09}" destId="{1F85DC3E-3F6F-4FA0-9A11-7801F6FC4DE5}" srcOrd="2" destOrd="0" presId="urn:microsoft.com/office/officeart/2005/8/layout/orgChart1"/>
    <dgm:cxn modelId="{52DE03DF-7A01-42F6-82BE-15C680543F30}" type="presParOf" srcId="{24D17CB8-C5BC-479A-B0E3-90FE6159EF09}" destId="{57582821-4720-42F9-9451-7E19539AF00F}" srcOrd="3" destOrd="0" presId="urn:microsoft.com/office/officeart/2005/8/layout/orgChart1"/>
    <dgm:cxn modelId="{2728FE17-D401-404F-99BE-A205BC4DA586}" type="presParOf" srcId="{57582821-4720-42F9-9451-7E19539AF00F}" destId="{D922E269-F68B-4A22-8861-CA77611ED1F3}" srcOrd="0" destOrd="0" presId="urn:microsoft.com/office/officeart/2005/8/layout/orgChart1"/>
    <dgm:cxn modelId="{E8FD6018-2AD5-45DD-8BC9-F37673A7F97C}" type="presParOf" srcId="{D922E269-F68B-4A22-8861-CA77611ED1F3}" destId="{3D674476-FB71-422F-A160-FD82003204E5}" srcOrd="0" destOrd="0" presId="urn:microsoft.com/office/officeart/2005/8/layout/orgChart1"/>
    <dgm:cxn modelId="{C9034D63-C9AD-4D97-8CF5-28A5817D1585}" type="presParOf" srcId="{D922E269-F68B-4A22-8861-CA77611ED1F3}" destId="{2F3BE1BC-74B4-45E6-8F7F-8AE4D96F9466}" srcOrd="1" destOrd="0" presId="urn:microsoft.com/office/officeart/2005/8/layout/orgChart1"/>
    <dgm:cxn modelId="{C7F30B01-3E02-4211-B3D5-9B383F4465CF}" type="presParOf" srcId="{57582821-4720-42F9-9451-7E19539AF00F}" destId="{DF100988-0123-44E6-BCEE-84A889143940}" srcOrd="1" destOrd="0" presId="urn:microsoft.com/office/officeart/2005/8/layout/orgChart1"/>
    <dgm:cxn modelId="{9DFBB9E7-3621-4F30-883D-13613F86B7C4}" type="presParOf" srcId="{57582821-4720-42F9-9451-7E19539AF00F}" destId="{AB97BD5F-72D5-49CC-81DE-05423EFBEEE9}" srcOrd="2" destOrd="0" presId="urn:microsoft.com/office/officeart/2005/8/layout/orgChart1"/>
    <dgm:cxn modelId="{95BA54C2-C45E-4A2D-90A9-8E6862426050}" type="presParOf" srcId="{D26552D4-485D-4C65-BDDB-0DF4014C4589}" destId="{7FA463E3-F76E-42F7-AE57-A0376485A6E3}" srcOrd="2" destOrd="0" presId="urn:microsoft.com/office/officeart/2005/8/layout/orgChart1"/>
    <dgm:cxn modelId="{E26ADA9F-393E-48C1-979F-A75AE87158B1}" type="presParOf" srcId="{5934F5D7-B0D6-45AD-BE08-865318C4B724}" destId="{7C96974E-086B-46F8-90B4-064142048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5DC3E-3F6F-4FA0-9A11-7801F6FC4DE5}">
      <dsp:nvSpPr>
        <dsp:cNvPr id="0" name=""/>
        <dsp:cNvSpPr/>
      </dsp:nvSpPr>
      <dsp:spPr>
        <a:xfrm>
          <a:off x="5829300" y="2308871"/>
          <a:ext cx="1153763" cy="40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239"/>
              </a:lnTo>
              <a:lnTo>
                <a:pt x="1153763" y="200239"/>
              </a:lnTo>
              <a:lnTo>
                <a:pt x="1153763" y="40047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97CDA-2789-455E-8983-9DFEDB4403F3}">
      <dsp:nvSpPr>
        <dsp:cNvPr id="0" name=""/>
        <dsp:cNvSpPr/>
      </dsp:nvSpPr>
      <dsp:spPr>
        <a:xfrm>
          <a:off x="3912718" y="5016877"/>
          <a:ext cx="286056" cy="87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241"/>
              </a:lnTo>
              <a:lnTo>
                <a:pt x="286056" y="87724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89C85-DE98-4F85-9658-1CBA15E88136}">
      <dsp:nvSpPr>
        <dsp:cNvPr id="0" name=""/>
        <dsp:cNvSpPr/>
      </dsp:nvSpPr>
      <dsp:spPr>
        <a:xfrm>
          <a:off x="4629816" y="3662874"/>
          <a:ext cx="91440" cy="400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047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5F88C-7A78-46BE-BB7C-AB092C92A9DF}">
      <dsp:nvSpPr>
        <dsp:cNvPr id="0" name=""/>
        <dsp:cNvSpPr/>
      </dsp:nvSpPr>
      <dsp:spPr>
        <a:xfrm>
          <a:off x="4675536" y="2308871"/>
          <a:ext cx="1153763" cy="400479"/>
        </a:xfrm>
        <a:custGeom>
          <a:avLst/>
          <a:gdLst/>
          <a:ahLst/>
          <a:cxnLst/>
          <a:rect l="0" t="0" r="0" b="0"/>
          <a:pathLst>
            <a:path>
              <a:moveTo>
                <a:pt x="1153763" y="0"/>
              </a:moveTo>
              <a:lnTo>
                <a:pt x="1153763" y="200239"/>
              </a:lnTo>
              <a:lnTo>
                <a:pt x="0" y="200239"/>
              </a:lnTo>
              <a:lnTo>
                <a:pt x="0" y="40047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AB472-A5FF-4B7A-9DFF-D082CC836431}">
      <dsp:nvSpPr>
        <dsp:cNvPr id="0" name=""/>
        <dsp:cNvSpPr/>
      </dsp:nvSpPr>
      <dsp:spPr>
        <a:xfrm>
          <a:off x="5783579" y="954868"/>
          <a:ext cx="91440" cy="400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047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889D8-970F-46DB-8E19-ECCD9094E4BF}">
      <dsp:nvSpPr>
        <dsp:cNvPr id="0" name=""/>
        <dsp:cNvSpPr/>
      </dsp:nvSpPr>
      <dsp:spPr>
        <a:xfrm>
          <a:off x="4875776" y="1345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[7:0] </a:t>
          </a:r>
          <a:r>
            <a:rPr lang="en-US" sz="1200" kern="1200" dirty="0" err="1"/>
            <a:t>bcd</a:t>
          </a:r>
          <a:r>
            <a:rPr lang="en-US" sz="1200" kern="1200" dirty="0"/>
            <a:t>, output [15:0] out, reg [7:0] binary</a:t>
          </a:r>
          <a:endParaRPr lang="en-IN" sz="1200" kern="1200" dirty="0"/>
        </a:p>
      </dsp:txBody>
      <dsp:txXfrm>
        <a:off x="4875776" y="1345"/>
        <a:ext cx="1907046" cy="953523"/>
      </dsp:txXfrm>
    </dsp:sp>
    <dsp:sp modelId="{6AD59CD0-7BF1-4E6A-900A-A7AD7BAE15DC}">
      <dsp:nvSpPr>
        <dsp:cNvPr id="0" name=""/>
        <dsp:cNvSpPr/>
      </dsp:nvSpPr>
      <dsp:spPr>
        <a:xfrm>
          <a:off x="4875776" y="1355347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Input a 8 bit number</a:t>
          </a:r>
          <a:endParaRPr lang="en-IN" sz="1200" kern="1200" dirty="0"/>
        </a:p>
      </dsp:txBody>
      <dsp:txXfrm>
        <a:off x="4875776" y="1355347"/>
        <a:ext cx="1907046" cy="953523"/>
      </dsp:txXfrm>
    </dsp:sp>
    <dsp:sp modelId="{7B9D686A-48C2-4AF9-A815-D48E1013B9F7}">
      <dsp:nvSpPr>
        <dsp:cNvPr id="0" name=""/>
        <dsp:cNvSpPr/>
      </dsp:nvSpPr>
      <dsp:spPr>
        <a:xfrm>
          <a:off x="3722013" y="2709350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if (</a:t>
          </a:r>
          <a:r>
            <a:rPr lang="en-US" sz="1200" kern="1200" dirty="0" err="1"/>
            <a:t>bcd</a:t>
          </a:r>
          <a:r>
            <a:rPr lang="en-US" sz="1200" kern="1200" dirty="0"/>
            <a:t>[3:0]&lt;4’b1010)</a:t>
          </a:r>
          <a:endParaRPr lang="en-IN" sz="1200" kern="1200" dirty="0"/>
        </a:p>
      </dsp:txBody>
      <dsp:txXfrm>
        <a:off x="3722013" y="2709350"/>
        <a:ext cx="1907046" cy="953523"/>
      </dsp:txXfrm>
    </dsp:sp>
    <dsp:sp modelId="{87BC008B-A122-4781-BD63-16AB526AC91C}">
      <dsp:nvSpPr>
        <dsp:cNvPr id="0" name=""/>
        <dsp:cNvSpPr/>
      </dsp:nvSpPr>
      <dsp:spPr>
        <a:xfrm>
          <a:off x="3722013" y="4063353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binary=(</a:t>
          </a:r>
          <a:r>
            <a:rPr lang="en-US" sz="1200" kern="1200" dirty="0" err="1"/>
            <a:t>bcd</a:t>
          </a:r>
          <a:r>
            <a:rPr lang="en-US" sz="1200" kern="1200" dirty="0"/>
            <a:t>[7:4]*4’b1010) + {4’b0000, </a:t>
          </a:r>
          <a:r>
            <a:rPr lang="en-US" sz="1200" kern="1200" dirty="0" err="1"/>
            <a:t>bcd</a:t>
          </a:r>
          <a:r>
            <a:rPr lang="en-US" sz="1200" kern="1200" dirty="0"/>
            <a:t>[3:0]}</a:t>
          </a:r>
          <a:endParaRPr lang="en-IN" sz="1200" kern="1200" dirty="0"/>
        </a:p>
      </dsp:txBody>
      <dsp:txXfrm>
        <a:off x="3722013" y="4063353"/>
        <a:ext cx="1907046" cy="953523"/>
      </dsp:txXfrm>
    </dsp:sp>
    <dsp:sp modelId="{ADAE2BFB-3543-4C7C-A721-53355515DD2F}">
      <dsp:nvSpPr>
        <dsp:cNvPr id="0" name=""/>
        <dsp:cNvSpPr/>
      </dsp:nvSpPr>
      <dsp:spPr>
        <a:xfrm>
          <a:off x="4198775" y="5417356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 = (binary/50) *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2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2</m:t>
                  </m:r>
                </m:e>
                <m:sup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p>
              <m:r>
                <a:rPr lang="en-US" sz="1200" b="0" i="1" kern="1200" smtClean="0">
                  <a:latin typeface="Cambria Math" panose="02040503050406030204" pitchFamily="18" charset="0"/>
                </a:rPr>
                <m:t> −1)</m:t>
              </m:r>
            </m:oMath>
          </a14:m>
          <a:endParaRPr lang="en-IN" sz="1200" kern="1200" dirty="0"/>
        </a:p>
      </dsp:txBody>
      <dsp:txXfrm>
        <a:off x="4198775" y="5417356"/>
        <a:ext cx="1907046" cy="953523"/>
      </dsp:txXfrm>
    </dsp:sp>
    <dsp:sp modelId="{3D674476-FB71-422F-A160-FD82003204E5}">
      <dsp:nvSpPr>
        <dsp:cNvPr id="0" name=""/>
        <dsp:cNvSpPr/>
      </dsp:nvSpPr>
      <dsp:spPr>
        <a:xfrm>
          <a:off x="6029539" y="2709350"/>
          <a:ext cx="1907046" cy="953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else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out = null</a:t>
          </a:r>
        </a:p>
      </dsp:txBody>
      <dsp:txXfrm>
        <a:off x="6029539" y="2709350"/>
        <a:ext cx="1907046" cy="953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aplayground.com/x/CrA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838292"/>
            <a:ext cx="3485073" cy="1827078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Digital Design Lab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855149"/>
            <a:ext cx="3485072" cy="1026544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Dhruv Maheshwari</a:t>
            </a:r>
          </a:p>
          <a:p>
            <a:pPr algn="l"/>
            <a:r>
              <a:rPr lang="en-US" sz="2300" dirty="0" err="1">
                <a:solidFill>
                  <a:srgbClr val="5792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Kshitiz</a:t>
            </a:r>
            <a:r>
              <a:rPr lang="en-US" sz="2300" dirty="0">
                <a:solidFill>
                  <a:srgbClr val="5792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Bansal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8AA7-C48B-4260-BDF2-E6124081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Project Question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5470-7415-4258-8B7A-D08DE1F2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just">
              <a:buNone/>
            </a:pPr>
            <a:r>
              <a:rPr lang="en-US" dirty="0">
                <a:latin typeface="Consolas" panose="020B0609020204030204" pitchFamily="49" charset="0"/>
              </a:rPr>
              <a:t>Write a Verilog code and testbench which measure the intensity of ambient light (as a input BCD number between 0 to 50) and display it digitally using 16 bit number. </a:t>
            </a:r>
          </a:p>
          <a:p>
            <a:pPr marL="36900" indent="0" algn="just">
              <a:buNone/>
            </a:pPr>
            <a:r>
              <a:rPr lang="en-US" dirty="0">
                <a:latin typeface="Consolas" panose="020B0609020204030204" pitchFamily="49" charset="0"/>
              </a:rPr>
              <a:t>Link: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https://www.edaplayground.com/x/CrAa</a:t>
            </a:r>
            <a:endParaRPr lang="en-US" dirty="0">
              <a:latin typeface="Consolas" panose="020B0609020204030204" pitchFamily="49" charset="0"/>
            </a:endParaRPr>
          </a:p>
          <a:p>
            <a:pPr marL="3690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06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B2590C-4D81-46B1-9245-DE737BEACB5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5130213"/>
                  </p:ext>
                </p:extLst>
              </p:nvPr>
            </p:nvGraphicFramePr>
            <p:xfrm>
              <a:off x="266700" y="242887"/>
              <a:ext cx="11658600" cy="6372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B2590C-4D81-46B1-9245-DE737BEACB5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5130213"/>
                  </p:ext>
                </p:extLst>
              </p:nvPr>
            </p:nvGraphicFramePr>
            <p:xfrm>
              <a:off x="266700" y="242887"/>
              <a:ext cx="11658600" cy="6372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6406A24C-8B31-4FD1-A8F2-D158777B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Flowchart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054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209A-D3E6-425C-B22C-BEE783E6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Waveforms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A3DA6-140F-4781-AF2C-F5012D4C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50177"/>
            <a:ext cx="10353675" cy="1395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066B8-8D28-4240-B7D8-69D381E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560632"/>
            <a:ext cx="10353600" cy="14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209A-D3E6-425C-B22C-BEE783E6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Waveforms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4B2408-B469-411F-8308-BB65B5C9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20" y="1710253"/>
            <a:ext cx="10353675" cy="14347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13238-C4B2-4B8F-9DF4-DFFF41EA3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20" y="3549608"/>
            <a:ext cx="10353600" cy="1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5445-609A-48D1-901C-0D8E0C1A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Log window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51FFF-6A05-4658-A5EC-FF084A1BD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211" y="2076450"/>
            <a:ext cx="5861579" cy="4400550"/>
          </a:xfrm>
        </p:spPr>
      </p:pic>
    </p:spTree>
    <p:extLst>
      <p:ext uri="{BB962C8B-B14F-4D97-AF65-F5344CB8AC3E}">
        <p14:creationId xmlns:p14="http://schemas.microsoft.com/office/powerpoint/2010/main" val="100420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3BC1-883A-45D9-96FF-B1602E91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Video demonstration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zoom_0">
            <a:hlinkClick r:id="" action="ppaction://media"/>
            <a:extLst>
              <a:ext uri="{FF2B5EF4-FFF2-40B4-BE49-F238E27FC236}">
                <a16:creationId xmlns:a16="http://schemas.microsoft.com/office/drawing/2014/main" id="{E55BBDC8-BE14-44B3-B547-5B6DE3F7C9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400" y="1857375"/>
            <a:ext cx="7569200" cy="425767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22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781F-A3D0-48CA-B512-15B9FA37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90775"/>
            <a:ext cx="10353762" cy="12573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ommercialScript BT" panose="03030803040807090C04" pitchFamily="66" charset="0"/>
              </a:rPr>
              <a:t>Thank you!</a:t>
            </a:r>
            <a:endParaRPr lang="en-IN" sz="6600" dirty="0">
              <a:latin typeface="CommercialScript BT" panose="03030803040807090C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60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44</TotalTime>
  <Words>129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Aharoni</vt:lpstr>
      <vt:lpstr>Arial Nova</vt:lpstr>
      <vt:lpstr>Arial Nova Light</vt:lpstr>
      <vt:lpstr>Cambria Math</vt:lpstr>
      <vt:lpstr>CommercialScript BT</vt:lpstr>
      <vt:lpstr>Consolas</vt:lpstr>
      <vt:lpstr>Wingdings 2</vt:lpstr>
      <vt:lpstr>SlateVTI</vt:lpstr>
      <vt:lpstr>Digital Design Lab Assignment</vt:lpstr>
      <vt:lpstr>Project Question</vt:lpstr>
      <vt:lpstr>Flowchart</vt:lpstr>
      <vt:lpstr>Waveforms</vt:lpstr>
      <vt:lpstr>Waveforms</vt:lpstr>
      <vt:lpstr>Log window</vt:lpstr>
      <vt:lpstr>Video demonstration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 Lab Assignment</dc:title>
  <dc:creator>Dhruv Maheshwari</dc:creator>
  <cp:lastModifiedBy>Dhruv Maheshwari</cp:lastModifiedBy>
  <cp:revision>5</cp:revision>
  <dcterms:created xsi:type="dcterms:W3CDTF">2020-12-19T13:23:29Z</dcterms:created>
  <dcterms:modified xsi:type="dcterms:W3CDTF">2020-12-20T04:20:39Z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